
<file path=[Content_Types].xml><?xml version="1.0" encoding="utf-8"?>
<Types xmlns="http://schemas.openxmlformats.org/package/2006/content-types">
  <Default Extension="gif" ContentType="image/gif"/>
  <Default Extension="rels" ContentType="application/vnd.openxmlformats-package.relationships+xml"/>
  <Override PartName="/ppt/slides/slide14.xml" ContentType="application/vnd.openxmlformats-officedocument.presentationml.slide+xml"/>
  <Override PartName="/ppt/slideMasters/slideMaster2.xml" ContentType="application/vnd.openxmlformats-officedocument.presentationml.slideMaster+xml"/>
  <Override PartName="/ppt/slideMasters/slideMaster14.xml" ContentType="application/vnd.openxmlformats-officedocument.presentationml.slideMaster+xml"/>
  <Override PartName="/ppt/theme/theme16.xml" ContentType="application/vnd.openxmlformats-officedocument.theme+xml"/>
  <Override PartName="/ppt/embeddings/oleObject1.bin" ContentType="application/vnd.openxmlformats-officedocument.oleObject"/>
  <Default Extension="xml" ContentType="application/xml"/>
  <Override PartName="/ppt/tableStyles.xml" ContentType="application/vnd.openxmlformats-officedocument.presentationml.tableStyles+xml"/>
  <Override PartName="/ppt/theme/theme7.xml" ContentType="application/vnd.openxmlformats-officedocument.theme+xml"/>
  <Override PartName="/ppt/notesSlides/notesSlide1.xml" ContentType="application/vnd.openxmlformats-officedocument.presentationml.notesSlide+xml"/>
  <Override PartName="/ppt/slides/slide28.xml" ContentType="application/vnd.openxmlformats-officedocument.presentationml.slide+xml"/>
  <Override PartName="/ppt/slideLayouts/slideLayout16.xml" ContentType="application/vnd.openxmlformats-officedocument.presentationml.slideLayout+xml"/>
  <Override PartName="/ppt/slides/slide21.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Masters/slideMaster8.xml" ContentType="application/vnd.openxmlformats-officedocument.presentationml.slideMaster+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slideMasters/slideMaster13.xml" ContentType="application/vnd.openxmlformats-officedocument.presentationml.slideMaster+xml"/>
  <Override PartName="/docProps/core.xml" ContentType="application/vnd.openxmlformats-package.core-properties+xml"/>
  <Override PartName="/ppt/theme/theme15.xml" ContentType="application/vnd.openxmlformats-officedocument.theme+xml"/>
  <Override PartName="/ppt/notesSlides/notesSlide7.xml" ContentType="application/vnd.openxmlformats-officedocument.presentationml.notesSlide+xml"/>
  <Override PartName="/ppt/theme/theme6.xml" ContentType="application/vnd.openxmlformats-officedocument.theme+xml"/>
  <Override PartName="/ppt/handoutMasters/handoutMaster1.xml" ContentType="application/vnd.openxmlformats-officedocument.presentationml.handoutMaster+xml"/>
  <Override PartName="/ppt/slideLayouts/slideLayout15.xml" ContentType="application/vnd.openxmlformats-officedocument.presentationml.slideLayout+xml"/>
  <Override PartName="/ppt/slides/slide27.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Masters/slideMaster7.xml" ContentType="application/vnd.openxmlformats-officedocument.presentationml.slideMaster+xml"/>
  <Default Extension="png" ContentType="image/png"/>
  <Override PartName="/ppt/slideLayouts/slideLayout4.xml" ContentType="application/vnd.openxmlformats-officedocument.presentationml.slideLayout+xml"/>
  <Override PartName="/ppt/notesSlides/notesSlide8.xml" ContentType="application/vnd.openxmlformats-officedocument.presentationml.notesSlide+xml"/>
  <Override PartName="/ppt/slides/slide12.xml" ContentType="application/vnd.openxmlformats-officedocument.presentationml.slide+xml"/>
  <Override PartName="/ppt/slideMasters/slideMaster12.xml" ContentType="application/vnd.openxmlformats-officedocument.presentationml.slideMaster+xml"/>
  <Override PartName="/ppt/notesSlides/notesSlide14.xml" ContentType="application/vnd.openxmlformats-officedocument.presentationml.notesSlide+xml"/>
  <Override PartName="/ppt/theme/theme14.xml" ContentType="application/vnd.openxmlformats-officedocument.theme+xml"/>
  <Override PartName="/ppt/notesSlides/notesSlide6.xml" ContentType="application/vnd.openxmlformats-officedocument.presentationml.notesSlide+xml"/>
  <Override PartName="/ppt/presProps.xml" ContentType="application/vnd.openxmlformats-officedocument.presentationml.presProps+xml"/>
  <Override PartName="/ppt/theme/theme5.xml" ContentType="application/vnd.openxmlformats-officedocument.theme+xml"/>
  <Default Extension="pict" ContentType="image/pict"/>
  <Override PartName="/ppt/slides/slide26.xml" ContentType="application/vnd.openxmlformats-officedocument.presentationml.slide+xml"/>
  <Override PartName="/ppt/slideLayouts/slideLayout14.xml" ContentType="application/vnd.openxmlformats-officedocument.presentationml.slideLayout+xml"/>
  <Override PartName="/ppt/slides/slide3.xml" ContentType="application/vnd.openxmlformats-officedocument.presentationml.slide+xml"/>
  <Override PartName="/ppt/slides/slide18.xml" ContentType="application/vnd.openxmlformats-officedocument.presentationml.slide+xml"/>
  <Override PartName="/ppt/slideMasters/slideMaster6.xml" ContentType="application/vnd.openxmlformats-officedocument.presentationml.slideMaster+xml"/>
  <Override PartName="/ppt/slideLayouts/slideLayout3.xml" ContentType="application/vnd.openxmlformats-officedocument.presentationml.slideLayout+xml"/>
  <Override PartName="/ppt/slides/slide11.xml" ContentType="application/vnd.openxmlformats-officedocument.presentationml.slide+xml"/>
  <Override PartName="/ppt/slideMasters/slideMaster11.xml" ContentType="application/vnd.openxmlformats-officedocument.presentationml.slideMaster+xml"/>
  <Override PartName="/ppt/notesSlides/notesSlide13.xml" ContentType="application/vnd.openxmlformats-officedocument.presentationml.notesSlide+xml"/>
  <Override PartName="/ppt/theme/theme13.xml" ContentType="application/vnd.openxmlformats-officedocument.theme+xml"/>
  <Override PartName="/ppt/notesSlides/notesSlide5.xml" ContentType="application/vnd.openxmlformats-officedocument.presentationml.notesSlide+xml"/>
  <Override PartName="/ppt/theme/theme4.xml" ContentType="application/vnd.openxmlformats-officedocument.them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Masters/slideMaster5.xml" ContentType="application/vnd.openxmlformats-officedocument.presentationml.slideMaster+xml"/>
  <Override PartName="/ppt/slides/slide10.xml" ContentType="application/vnd.openxmlformats-officedocument.presentationml.slide+xml"/>
  <Override PartName="/ppt/slideMasters/slideMaster10.xml" ContentType="application/vnd.openxmlformats-officedocument.presentationml.slideMaster+xml"/>
  <Override PartName="/ppt/notesSlides/notesSlide12.xml" ContentType="application/vnd.openxmlformats-officedocument.presentationml.notesSlide+xml"/>
  <Override PartName="/docProps/app.xml" ContentType="application/vnd.openxmlformats-officedocument.extended-properties+xml"/>
  <Override PartName="/ppt/theme/theme12.xml" ContentType="application/vnd.openxmlformats-officedocument.theme+xml"/>
  <Override PartName="/ppt/notesSlides/notesSlide4.xml" ContentType="application/vnd.openxmlformats-officedocument.presentationml.notes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slideMasters/slideMaster4.xml" ContentType="application/vnd.openxmlformats-officedocument.presentationml.slideMaster+xml"/>
  <Override PartName="/ppt/slideMasters/slideMaster16.xml" ContentType="application/vnd.openxmlformats-officedocument.presentationml.slideMaster+xml"/>
  <Default Extension="jpeg" ContentType="image/jpeg"/>
  <Override PartName="/ppt/viewProps.xml" ContentType="application/vnd.openxmlformats-officedocument.presentationml.viewProps+xml"/>
  <Override PartName="/ppt/theme/theme18.xml" ContentType="application/vnd.openxmlformats-officedocument.theme+xml"/>
  <Override PartName="/ppt/notesSlides/notesSlide11.xml" ContentType="application/vnd.openxmlformats-officedocument.presentationml.notesSlide+xml"/>
  <Override PartName="/ppt/theme/theme9.xml" ContentType="application/vnd.openxmlformats-officedocument.theme+xml"/>
  <Override PartName="/ppt/theme/theme11.xml" ContentType="application/vnd.openxmlformats-officedocument.them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Masters/slideMaster3.xml" ContentType="application/vnd.openxmlformats-officedocument.presentationml.slideMaster+xml"/>
  <Override PartName="/ppt/slideMasters/slideMaster15.xml" ContentType="application/vnd.openxmlformats-officedocument.presentationml.slideMaster+xml"/>
  <Override PartName="/ppt/theme/theme17.xml" ContentType="application/vnd.openxmlformats-officedocument.theme+xml"/>
  <Override PartName="/ppt/theme/theme8.xml" ContentType="application/vnd.openxmlformats-officedocument.theme+xml"/>
  <Override PartName="/ppt/theme/theme10.xml" ContentType="application/vnd.openxmlformats-officedocument.theme+xml"/>
  <Override PartName="/ppt/notesSlides/notesSlide2.xml" ContentType="application/vnd.openxmlformats-officedocument.presentationml.notesSlide+xml"/>
  <Override PartName="/ppt/slides/slide29.xml" ContentType="application/vnd.openxmlformats-officedocument.presentationml.slide+xml"/>
  <Override PartName="/ppt/slideLayouts/slideLayout17.xml" ContentType="application/vnd.openxmlformats-officedocument.presentationml.slideLayout+xml"/>
  <Override PartName="/ppt/theme/theme1.xml" ContentType="application/vnd.openxmlformats-officedocument.theme+xml"/>
  <Override PartName="/ppt/slides/slide22.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slides/slide6.xml" ContentType="application/vnd.openxmlformats-officedocument.presentationml.slide+xml"/>
  <Default Extension="bin" ContentType="application/vnd.openxmlformats-officedocument.presentationml.printerSettings"/>
  <Override PartName="/ppt/slideLayouts/slideLayout6.xml" ContentType="application/vnd.openxmlformats-officedocument.presentationml.slideLayout+xml"/>
  <Override PartName="/ppt/slides/slide31.xml" ContentType="application/vnd.openxmlformats-officedocument.presentationml.slide+xml"/>
  <Override PartName="/ppt/slideMasters/slideMaster9.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4103" r:id="rId1"/>
    <p:sldMasterId id="2147484106" r:id="rId2"/>
    <p:sldMasterId id="2147484108" r:id="rId3"/>
    <p:sldMasterId id="2147484110" r:id="rId4"/>
    <p:sldMasterId id="2147484112" r:id="rId5"/>
    <p:sldMasterId id="2147484114" r:id="rId6"/>
    <p:sldMasterId id="2147484118" r:id="rId7"/>
    <p:sldMasterId id="2147484122" r:id="rId8"/>
    <p:sldMasterId id="2147484124" r:id="rId9"/>
    <p:sldMasterId id="2147484127" r:id="rId10"/>
    <p:sldMasterId id="2147484130" r:id="rId11"/>
    <p:sldMasterId id="2147484136" r:id="rId12"/>
    <p:sldMasterId id="2147484138" r:id="rId13"/>
    <p:sldMasterId id="2147484142" r:id="rId14"/>
    <p:sldMasterId id="2147484148" r:id="rId15"/>
    <p:sldMasterId id="2147484150" r:id="rId16"/>
  </p:sldMasterIdLst>
  <p:notesMasterIdLst>
    <p:notesMasterId r:id="rId49"/>
  </p:notesMasterIdLst>
  <p:handoutMasterIdLst>
    <p:handoutMasterId r:id="rId50"/>
  </p:handoutMasterIdLst>
  <p:sldIdLst>
    <p:sldId id="292" r:id="rId17"/>
    <p:sldId id="377" r:id="rId18"/>
    <p:sldId id="403" r:id="rId19"/>
    <p:sldId id="398" r:id="rId20"/>
    <p:sldId id="367" r:id="rId21"/>
    <p:sldId id="369" r:id="rId22"/>
    <p:sldId id="363" r:id="rId23"/>
    <p:sldId id="362" r:id="rId24"/>
    <p:sldId id="392" r:id="rId25"/>
    <p:sldId id="378" r:id="rId26"/>
    <p:sldId id="379" r:id="rId27"/>
    <p:sldId id="393" r:id="rId28"/>
    <p:sldId id="394" r:id="rId29"/>
    <p:sldId id="370" r:id="rId30"/>
    <p:sldId id="380" r:id="rId31"/>
    <p:sldId id="381" r:id="rId32"/>
    <p:sldId id="353" r:id="rId33"/>
    <p:sldId id="388" r:id="rId34"/>
    <p:sldId id="407" r:id="rId35"/>
    <p:sldId id="408" r:id="rId36"/>
    <p:sldId id="389" r:id="rId37"/>
    <p:sldId id="390" r:id="rId38"/>
    <p:sldId id="387" r:id="rId39"/>
    <p:sldId id="383" r:id="rId40"/>
    <p:sldId id="384" r:id="rId41"/>
    <p:sldId id="385" r:id="rId42"/>
    <p:sldId id="395" r:id="rId43"/>
    <p:sldId id="396" r:id="rId44"/>
    <p:sldId id="400" r:id="rId45"/>
    <p:sldId id="406" r:id="rId46"/>
    <p:sldId id="391" r:id="rId47"/>
    <p:sldId id="397" r:id="rId48"/>
  </p:sldIdLst>
  <p:sldSz cx="10058400" cy="7772400"/>
  <p:notesSz cx="7010400" cy="9296400"/>
  <p:defaultTextStyle>
    <a:defPPr>
      <a:defRPr lang="en-US"/>
    </a:defPPr>
    <a:lvl1pPr algn="l" rtl="0" fontAlgn="base">
      <a:spcBef>
        <a:spcPct val="0"/>
      </a:spcBef>
      <a:spcAft>
        <a:spcPct val="0"/>
      </a:spcAft>
      <a:defRPr kern="1200">
        <a:solidFill>
          <a:schemeClr val="tx1"/>
        </a:solidFill>
        <a:latin typeface="Arial" pitchFamily="-84" charset="0"/>
        <a:ea typeface="+mn-ea"/>
        <a:cs typeface="+mn-cs"/>
      </a:defRPr>
    </a:lvl1pPr>
    <a:lvl2pPr marL="508167" algn="l" rtl="0" fontAlgn="base">
      <a:spcBef>
        <a:spcPct val="0"/>
      </a:spcBef>
      <a:spcAft>
        <a:spcPct val="0"/>
      </a:spcAft>
      <a:defRPr kern="1200">
        <a:solidFill>
          <a:schemeClr val="tx1"/>
        </a:solidFill>
        <a:latin typeface="Arial" pitchFamily="-84" charset="0"/>
        <a:ea typeface="+mn-ea"/>
        <a:cs typeface="+mn-cs"/>
      </a:defRPr>
    </a:lvl2pPr>
    <a:lvl3pPr marL="1016326" algn="l" rtl="0" fontAlgn="base">
      <a:spcBef>
        <a:spcPct val="0"/>
      </a:spcBef>
      <a:spcAft>
        <a:spcPct val="0"/>
      </a:spcAft>
      <a:defRPr kern="1200">
        <a:solidFill>
          <a:schemeClr val="tx1"/>
        </a:solidFill>
        <a:latin typeface="Arial" pitchFamily="-84" charset="0"/>
        <a:ea typeface="+mn-ea"/>
        <a:cs typeface="+mn-cs"/>
      </a:defRPr>
    </a:lvl3pPr>
    <a:lvl4pPr marL="1524490" algn="l" rtl="0" fontAlgn="base">
      <a:spcBef>
        <a:spcPct val="0"/>
      </a:spcBef>
      <a:spcAft>
        <a:spcPct val="0"/>
      </a:spcAft>
      <a:defRPr kern="1200">
        <a:solidFill>
          <a:schemeClr val="tx1"/>
        </a:solidFill>
        <a:latin typeface="Arial" pitchFamily="-84" charset="0"/>
        <a:ea typeface="+mn-ea"/>
        <a:cs typeface="+mn-cs"/>
      </a:defRPr>
    </a:lvl4pPr>
    <a:lvl5pPr marL="2032651" algn="l" rtl="0" fontAlgn="base">
      <a:spcBef>
        <a:spcPct val="0"/>
      </a:spcBef>
      <a:spcAft>
        <a:spcPct val="0"/>
      </a:spcAft>
      <a:defRPr kern="1200">
        <a:solidFill>
          <a:schemeClr val="tx1"/>
        </a:solidFill>
        <a:latin typeface="Arial" pitchFamily="-84" charset="0"/>
        <a:ea typeface="+mn-ea"/>
        <a:cs typeface="+mn-cs"/>
      </a:defRPr>
    </a:lvl5pPr>
    <a:lvl6pPr marL="2540814" algn="l" defTabSz="508167" rtl="0" eaLnBrk="1" latinLnBrk="0" hangingPunct="1">
      <a:defRPr kern="1200">
        <a:solidFill>
          <a:schemeClr val="tx1"/>
        </a:solidFill>
        <a:latin typeface="Arial" pitchFamily="-84" charset="0"/>
        <a:ea typeface="+mn-ea"/>
        <a:cs typeface="+mn-cs"/>
      </a:defRPr>
    </a:lvl6pPr>
    <a:lvl7pPr marL="3048976" algn="l" defTabSz="508167" rtl="0" eaLnBrk="1" latinLnBrk="0" hangingPunct="1">
      <a:defRPr kern="1200">
        <a:solidFill>
          <a:schemeClr val="tx1"/>
        </a:solidFill>
        <a:latin typeface="Arial" pitchFamily="-84" charset="0"/>
        <a:ea typeface="+mn-ea"/>
        <a:cs typeface="+mn-cs"/>
      </a:defRPr>
    </a:lvl7pPr>
    <a:lvl8pPr marL="3557141" algn="l" defTabSz="508167" rtl="0" eaLnBrk="1" latinLnBrk="0" hangingPunct="1">
      <a:defRPr kern="1200">
        <a:solidFill>
          <a:schemeClr val="tx1"/>
        </a:solidFill>
        <a:latin typeface="Arial" pitchFamily="-84" charset="0"/>
        <a:ea typeface="+mn-ea"/>
        <a:cs typeface="+mn-cs"/>
      </a:defRPr>
    </a:lvl8pPr>
    <a:lvl9pPr marL="4065301" algn="l" defTabSz="508167" rtl="0" eaLnBrk="1" latinLnBrk="0" hangingPunct="1">
      <a:defRPr kern="1200">
        <a:solidFill>
          <a:schemeClr val="tx1"/>
        </a:solidFill>
        <a:latin typeface="Arial" pitchFamily="-8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00FF00"/>
    <a:srgbClr val="800080"/>
    <a:srgbClr val="FF0000"/>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201" autoAdjust="0"/>
    <p:restoredTop sz="97277" autoAdjust="0"/>
  </p:normalViewPr>
  <p:slideViewPr>
    <p:cSldViewPr>
      <p:cViewPr>
        <p:scale>
          <a:sx n="100" d="100"/>
          <a:sy n="100" d="100"/>
        </p:scale>
        <p:origin x="-856" y="-40"/>
      </p:cViewPr>
      <p:guideLst>
        <p:guide orient="horz" pos="2448"/>
        <p:guide pos="3168"/>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 Target="slides/slide1.xml"/><Relationship Id="rId18" Type="http://schemas.openxmlformats.org/officeDocument/2006/relationships/slide" Target="slides/slide2.xml"/><Relationship Id="rId19" Type="http://schemas.openxmlformats.org/officeDocument/2006/relationships/slide" Target="slides/slide3.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24.xml"/><Relationship Id="rId41" Type="http://schemas.openxmlformats.org/officeDocument/2006/relationships/slide" Target="slides/slide25.xml"/><Relationship Id="rId42" Type="http://schemas.openxmlformats.org/officeDocument/2006/relationships/slide" Target="slides/slide26.xml"/><Relationship Id="rId43" Type="http://schemas.openxmlformats.org/officeDocument/2006/relationships/slide" Target="slides/slide27.xml"/><Relationship Id="rId44" Type="http://schemas.openxmlformats.org/officeDocument/2006/relationships/slide" Target="slides/slide28.xml"/><Relationship Id="rId45" Type="http://schemas.openxmlformats.org/officeDocument/2006/relationships/slide" Target="slides/slide29.xml"/><Relationship Id="rId46" Type="http://schemas.openxmlformats.org/officeDocument/2006/relationships/slide" Target="slides/slide30.xml"/><Relationship Id="rId47" Type="http://schemas.openxmlformats.org/officeDocument/2006/relationships/slide" Target="slides/slide31.xml"/><Relationship Id="rId48" Type="http://schemas.openxmlformats.org/officeDocument/2006/relationships/slide" Target="slides/slide32.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4.xml"/><Relationship Id="rId31" Type="http://schemas.openxmlformats.org/officeDocument/2006/relationships/slide" Target="slides/slide15.xml"/><Relationship Id="rId32" Type="http://schemas.openxmlformats.org/officeDocument/2006/relationships/slide" Target="slides/slide16.xml"/><Relationship Id="rId33" Type="http://schemas.openxmlformats.org/officeDocument/2006/relationships/slide" Target="slides/slide17.xml"/><Relationship Id="rId34" Type="http://schemas.openxmlformats.org/officeDocument/2006/relationships/slide" Target="slides/slide18.xml"/><Relationship Id="rId35" Type="http://schemas.openxmlformats.org/officeDocument/2006/relationships/slide" Target="slides/slide19.xml"/><Relationship Id="rId36" Type="http://schemas.openxmlformats.org/officeDocument/2006/relationships/slide" Target="slides/slide20.xml"/><Relationship Id="rId37" Type="http://schemas.openxmlformats.org/officeDocument/2006/relationships/slide" Target="slides/slide21.xml"/><Relationship Id="rId38" Type="http://schemas.openxmlformats.org/officeDocument/2006/relationships/slide" Target="slides/slide22.xml"/><Relationship Id="rId39" Type="http://schemas.openxmlformats.org/officeDocument/2006/relationships/slide" Target="slides/slide23.xml"/><Relationship Id="rId20" Type="http://schemas.openxmlformats.org/officeDocument/2006/relationships/slide" Target="slides/slide4.xml"/><Relationship Id="rId21" Type="http://schemas.openxmlformats.org/officeDocument/2006/relationships/slide" Target="slides/slide5.xml"/><Relationship Id="rId22" Type="http://schemas.openxmlformats.org/officeDocument/2006/relationships/slide" Target="slides/slide6.xml"/><Relationship Id="rId23" Type="http://schemas.openxmlformats.org/officeDocument/2006/relationships/slide" Target="slides/slide7.xml"/><Relationship Id="rId24" Type="http://schemas.openxmlformats.org/officeDocument/2006/relationships/slide" Target="slides/slide8.xml"/><Relationship Id="rId25" Type="http://schemas.openxmlformats.org/officeDocument/2006/relationships/slide" Target="slides/slide9.xml"/><Relationship Id="rId26" Type="http://schemas.openxmlformats.org/officeDocument/2006/relationships/slide" Target="slides/slide10.xml"/><Relationship Id="rId27" Type="http://schemas.openxmlformats.org/officeDocument/2006/relationships/slide" Target="slides/slide11.xml"/><Relationship Id="rId28" Type="http://schemas.openxmlformats.org/officeDocument/2006/relationships/slide" Target="slides/slide12.xml"/><Relationship Id="rId29" Type="http://schemas.openxmlformats.org/officeDocument/2006/relationships/slide" Target="slides/slide13.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_rels/viewProps.xml.rels><?xml version="1.0" encoding="UTF-8" standalone="yes"?>
<Relationships xmlns="http://schemas.openxmlformats.org/package/2006/relationships"><Relationship Id="rId1" Type="http://schemas.openxmlformats.org/officeDocument/2006/relationships/slide" Target="slides/slide3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3177" tIns="46589" rIns="93177" bIns="46589" numCol="1" anchor="t" anchorCtr="0" compatLnSpc="1">
            <a:prstTxWarp prst="textNoShape">
              <a:avLst/>
            </a:prstTxWarp>
          </a:bodyPr>
          <a:lstStyle>
            <a:lvl1pPr>
              <a:defRPr sz="1200">
                <a:ea typeface="ヒラギノ角ゴ Pro W3" pitchFamily="-84" charset="-128"/>
                <a:cs typeface="ヒラギノ角ゴ Pro W3" pitchFamily="-84" charset="-128"/>
              </a:defRPr>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a:defRPr sz="1200">
                <a:ea typeface="ヒラギノ角ゴ Pro W3" pitchFamily="-84" charset="-128"/>
                <a:cs typeface="ヒラギノ角ゴ Pro W3" pitchFamily="-84" charset="-128"/>
              </a:defRPr>
            </a:lvl1pPr>
          </a:lstStyle>
          <a:p>
            <a:fld id="{F5B45832-FD67-604D-B02A-E8379DBDC368}" type="datetime1">
              <a:rPr lang="en-US"/>
              <a:pPr/>
              <a:t>11/19/14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wrap="square" lIns="93177" tIns="46589" rIns="93177" bIns="46589" numCol="1" anchor="b" anchorCtr="0" compatLnSpc="1">
            <a:prstTxWarp prst="textNoShape">
              <a:avLst/>
            </a:prstTxWarp>
          </a:bodyPr>
          <a:lstStyle>
            <a:lvl1pPr>
              <a:defRPr sz="1200">
                <a:ea typeface="ヒラギノ角ゴ Pro W3" pitchFamily="-84" charset="-128"/>
                <a:cs typeface="ヒラギノ角ゴ Pro W3" pitchFamily="-84" charset="-128"/>
              </a:defRPr>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ea typeface="ヒラギノ角ゴ Pro W3" pitchFamily="-84" charset="-128"/>
                <a:cs typeface="ヒラギノ角ゴ Pro W3" pitchFamily="-84" charset="-128"/>
              </a:defRPr>
            </a:lvl1pPr>
          </a:lstStyle>
          <a:p>
            <a:fld id="{F9622812-ED01-A042-A23B-B5B0C00D4859}"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2770" name="Rectangle 1026"/>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ヒラギノ角ゴ Pro W3" pitchFamily="-84" charset="-128"/>
                <a:cs typeface="ヒラギノ角ゴ Pro W3" pitchFamily="-84" charset="-128"/>
              </a:defRPr>
            </a:lvl1pPr>
          </a:lstStyle>
          <a:p>
            <a:endParaRPr lang="en-US"/>
          </a:p>
        </p:txBody>
      </p:sp>
      <p:sp>
        <p:nvSpPr>
          <p:cNvPr id="32771" name="Rectangle 1027"/>
          <p:cNvSpPr>
            <a:spLocks noGrp="1" noChangeArrowheads="1"/>
          </p:cNvSpPr>
          <p:nvPr>
            <p:ph type="dt"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ヒラギノ角ゴ Pro W3" pitchFamily="-84" charset="-128"/>
                <a:cs typeface="ヒラギノ角ゴ Pro W3" pitchFamily="-84" charset="-128"/>
              </a:defRPr>
            </a:lvl1pPr>
          </a:lstStyle>
          <a:p>
            <a:fld id="{48ACA951-6058-AC48-9AF0-FA6BB1F4951A}" type="datetime1">
              <a:rPr lang="en-US"/>
              <a:pPr/>
              <a:t>11/19/14</a:t>
            </a:fld>
            <a:endParaRPr lang="en-US"/>
          </a:p>
        </p:txBody>
      </p:sp>
      <p:sp>
        <p:nvSpPr>
          <p:cNvPr id="4100" name="Rectangle 1028"/>
          <p:cNvSpPr>
            <a:spLocks noGrp="1" noRot="1" noChangeAspect="1" noChangeArrowheads="1" noTextEdit="1"/>
          </p:cNvSpPr>
          <p:nvPr>
            <p:ph type="sldImg" idx="2"/>
          </p:nvPr>
        </p:nvSpPr>
        <p:spPr bwMode="auto">
          <a:xfrm>
            <a:off x="1236663" y="685800"/>
            <a:ext cx="4537075" cy="3505200"/>
          </a:xfrm>
          <a:prstGeom prst="rect">
            <a:avLst/>
          </a:prstGeom>
          <a:noFill/>
          <a:ln w="9525">
            <a:solidFill>
              <a:srgbClr val="000000"/>
            </a:solidFill>
            <a:miter lim="800000"/>
            <a:headEnd/>
            <a:tailEnd/>
          </a:ln>
        </p:spPr>
      </p:sp>
      <p:sp>
        <p:nvSpPr>
          <p:cNvPr id="32773" name="Rectangle 1029"/>
          <p:cNvSpPr>
            <a:spLocks noGrp="1" noChangeArrowheads="1"/>
          </p:cNvSpPr>
          <p:nvPr>
            <p:ph type="body" sz="quarter" idx="3"/>
          </p:nvPr>
        </p:nvSpPr>
        <p:spPr bwMode="auto">
          <a:xfrm>
            <a:off x="914400" y="4419600"/>
            <a:ext cx="518160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4" name="Rectangle 1030"/>
          <p:cNvSpPr>
            <a:spLocks noGrp="1" noChangeArrowheads="1"/>
          </p:cNvSpPr>
          <p:nvPr>
            <p:ph type="ftr" sz="quarter" idx="4"/>
          </p:nvPr>
        </p:nvSpPr>
        <p:spPr bwMode="auto">
          <a:xfrm>
            <a:off x="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ヒラギノ角ゴ Pro W3" pitchFamily="-84" charset="-128"/>
                <a:cs typeface="ヒラギノ角ゴ Pro W3" pitchFamily="-84" charset="-128"/>
              </a:defRPr>
            </a:lvl1pPr>
          </a:lstStyle>
          <a:p>
            <a:endParaRPr lang="en-US"/>
          </a:p>
        </p:txBody>
      </p:sp>
      <p:sp>
        <p:nvSpPr>
          <p:cNvPr id="32775" name="Rectangle 1031"/>
          <p:cNvSpPr>
            <a:spLocks noGrp="1" noChangeArrowheads="1"/>
          </p:cNvSpPr>
          <p:nvPr>
            <p:ph type="sldNum" sz="quarter" idx="5"/>
          </p:nvPr>
        </p:nvSpPr>
        <p:spPr bwMode="auto">
          <a:xfrm>
            <a:off x="396240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ヒラギノ角ゴ Pro W3" pitchFamily="-84" charset="-128"/>
                <a:cs typeface="ヒラギノ角ゴ Pro W3" pitchFamily="-84" charset="-128"/>
              </a:defRPr>
            </a:lvl1pPr>
          </a:lstStyle>
          <a:p>
            <a:fld id="{C117CCAA-9FA8-9346-A416-AD669EA94C4B}"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Calibri" pitchFamily="-96" charset="0"/>
        <a:ea typeface="ＭＳ Ｐゴシック" pitchFamily="-96" charset="-128"/>
        <a:cs typeface="ＭＳ Ｐゴシック" pitchFamily="-96" charset="-128"/>
      </a:defRPr>
    </a:lvl1pPr>
    <a:lvl2pPr marL="508167" algn="l" rtl="0" eaLnBrk="0" fontAlgn="base" hangingPunct="0">
      <a:spcBef>
        <a:spcPct val="30000"/>
      </a:spcBef>
      <a:spcAft>
        <a:spcPct val="0"/>
      </a:spcAft>
      <a:defRPr sz="1300" kern="1200">
        <a:solidFill>
          <a:schemeClr val="tx1"/>
        </a:solidFill>
        <a:latin typeface="Calibri" pitchFamily="-96" charset="0"/>
        <a:ea typeface="ＭＳ Ｐゴシック" pitchFamily="-96" charset="-128"/>
        <a:cs typeface="+mn-cs"/>
      </a:defRPr>
    </a:lvl2pPr>
    <a:lvl3pPr marL="1016326" algn="l" rtl="0" eaLnBrk="0" fontAlgn="base" hangingPunct="0">
      <a:spcBef>
        <a:spcPct val="30000"/>
      </a:spcBef>
      <a:spcAft>
        <a:spcPct val="0"/>
      </a:spcAft>
      <a:defRPr sz="1300" kern="1200">
        <a:solidFill>
          <a:schemeClr val="tx1"/>
        </a:solidFill>
        <a:latin typeface="Calibri" pitchFamily="-96" charset="0"/>
        <a:ea typeface="ＭＳ Ｐゴシック" pitchFamily="-96" charset="-128"/>
        <a:cs typeface="+mn-cs"/>
      </a:defRPr>
    </a:lvl3pPr>
    <a:lvl4pPr marL="1524490" algn="l" rtl="0" eaLnBrk="0" fontAlgn="base" hangingPunct="0">
      <a:spcBef>
        <a:spcPct val="30000"/>
      </a:spcBef>
      <a:spcAft>
        <a:spcPct val="0"/>
      </a:spcAft>
      <a:defRPr sz="1300" kern="1200">
        <a:solidFill>
          <a:schemeClr val="tx1"/>
        </a:solidFill>
        <a:latin typeface="Calibri" pitchFamily="-96" charset="0"/>
        <a:ea typeface="ＭＳ Ｐゴシック" pitchFamily="-96" charset="-128"/>
        <a:cs typeface="+mn-cs"/>
      </a:defRPr>
    </a:lvl4pPr>
    <a:lvl5pPr marL="2032651" algn="l" rtl="0" eaLnBrk="0" fontAlgn="base" hangingPunct="0">
      <a:spcBef>
        <a:spcPct val="30000"/>
      </a:spcBef>
      <a:spcAft>
        <a:spcPct val="0"/>
      </a:spcAft>
      <a:defRPr sz="1300" kern="1200">
        <a:solidFill>
          <a:schemeClr val="tx1"/>
        </a:solidFill>
        <a:latin typeface="Calibri" pitchFamily="-96" charset="0"/>
        <a:ea typeface="ＭＳ Ｐゴシック" pitchFamily="-96" charset="-128"/>
        <a:cs typeface="+mn-cs"/>
      </a:defRPr>
    </a:lvl5pPr>
    <a:lvl6pPr marL="2540814" algn="l" defTabSz="508167" rtl="0" eaLnBrk="1" latinLnBrk="0" hangingPunct="1">
      <a:defRPr sz="1300" kern="1200">
        <a:solidFill>
          <a:schemeClr val="tx1"/>
        </a:solidFill>
        <a:latin typeface="+mn-lt"/>
        <a:ea typeface="+mn-ea"/>
        <a:cs typeface="+mn-cs"/>
      </a:defRPr>
    </a:lvl6pPr>
    <a:lvl7pPr marL="3048976" algn="l" defTabSz="508167" rtl="0" eaLnBrk="1" latinLnBrk="0" hangingPunct="1">
      <a:defRPr sz="1300" kern="1200">
        <a:solidFill>
          <a:schemeClr val="tx1"/>
        </a:solidFill>
        <a:latin typeface="+mn-lt"/>
        <a:ea typeface="+mn-ea"/>
        <a:cs typeface="+mn-cs"/>
      </a:defRPr>
    </a:lvl7pPr>
    <a:lvl8pPr marL="3557141" algn="l" defTabSz="508167" rtl="0" eaLnBrk="1" latinLnBrk="0" hangingPunct="1">
      <a:defRPr sz="1300" kern="1200">
        <a:solidFill>
          <a:schemeClr val="tx1"/>
        </a:solidFill>
        <a:latin typeface="+mn-lt"/>
        <a:ea typeface="+mn-ea"/>
        <a:cs typeface="+mn-cs"/>
      </a:defRPr>
    </a:lvl8pPr>
    <a:lvl9pPr marL="4065301" algn="l" defTabSz="50816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258888" y="703263"/>
            <a:ext cx="4494212" cy="3473450"/>
          </a:xfrm>
          <a:solidFill>
            <a:srgbClr val="FFFFFF"/>
          </a:solidFill>
          <a:ln/>
        </p:spPr>
      </p:sp>
      <p:sp>
        <p:nvSpPr>
          <p:cNvPr id="6147" name="Rectangle 3"/>
          <p:cNvSpPr>
            <a:spLocks noGrp="1" noChangeArrowheads="1"/>
          </p:cNvSpPr>
          <p:nvPr>
            <p:ph type="body" idx="1"/>
          </p:nvPr>
        </p:nvSpPr>
        <p:spPr>
          <a:xfrm>
            <a:off x="935038" y="4416425"/>
            <a:ext cx="5140325" cy="4183063"/>
          </a:xfrm>
          <a:solidFill>
            <a:srgbClr val="FFFFFF"/>
          </a:solidFill>
          <a:ln>
            <a:solidFill>
              <a:srgbClr val="000000"/>
            </a:solidFill>
          </a:ln>
        </p:spPr>
        <p:txBody>
          <a:bodyPr lIns="93177" tIns="46589" rIns="93177" bIns="46589"/>
          <a:lstStyle/>
          <a:p>
            <a:pPr eaLnBrk="1" hangingPunct="1"/>
            <a:endParaRPr lang="en-US">
              <a:latin typeface="Calibri" pitchFamily="-84" charset="0"/>
              <a:ea typeface="ＭＳ Ｐゴシック" pitchFamily="-84" charset="-128"/>
              <a:cs typeface="ＭＳ Ｐゴシック" pitchFamily="-8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normAutofit/>
          </a:bodyPr>
          <a:lstStyle/>
          <a:p>
            <a:r>
              <a:rPr lang="en-US" sz="1200" dirty="0" err="1" smtClean="0">
                <a:latin typeface="+mn-lt"/>
                <a:ea typeface="+mn-ea"/>
                <a:cs typeface="+mn-cs"/>
              </a:rPr>
              <a:t>Destriping</a:t>
            </a:r>
            <a:r>
              <a:rPr lang="en-US" sz="1200" dirty="0" smtClean="0">
                <a:latin typeface="+mn-lt"/>
                <a:ea typeface="+mn-ea"/>
                <a:cs typeface="+mn-cs"/>
              </a:rPr>
              <a:t> of ocean color products </a:t>
            </a:r>
            <a:r>
              <a:rPr lang="en-US" sz="1200" i="1" dirty="0" err="1" smtClean="0">
                <a:latin typeface="+mn-lt"/>
                <a:ea typeface="+mn-ea"/>
                <a:cs typeface="+mn-cs"/>
              </a:rPr>
              <a:t>nL</a:t>
            </a:r>
            <a:r>
              <a:rPr lang="en-US" sz="1200" i="1" baseline="-25000" dirty="0" err="1" smtClean="0">
                <a:latin typeface="+mn-lt"/>
                <a:ea typeface="+mn-ea"/>
                <a:cs typeface="+mn-cs"/>
              </a:rPr>
              <a:t>w</a:t>
            </a:r>
            <a:r>
              <a:rPr lang="en-US" sz="1200" dirty="0" smtClean="0">
                <a:latin typeface="+mn-lt"/>
                <a:ea typeface="+mn-ea"/>
                <a:cs typeface="+mn-cs"/>
              </a:rPr>
              <a:t>(671) (upper panels: a–c) and chlorophyll-a concentration (lower panels: d–f) obtained by VIIRS-SNPP on July 16, 2013 at around 17:38 UTC near (36°S, 55°W). The original data are shown in panels (b) and (e), while the </a:t>
            </a:r>
            <a:r>
              <a:rPr lang="en-US" sz="1200" dirty="0" err="1" smtClean="0">
                <a:latin typeface="+mn-lt"/>
                <a:ea typeface="+mn-ea"/>
                <a:cs typeface="+mn-cs"/>
              </a:rPr>
              <a:t>destriped</a:t>
            </a:r>
            <a:r>
              <a:rPr lang="en-US" sz="1200" dirty="0" smtClean="0">
                <a:latin typeface="+mn-lt"/>
                <a:ea typeface="+mn-ea"/>
                <a:cs typeface="+mn-cs"/>
              </a:rPr>
              <a:t> data are shown in panels (c) and (f). The values along the black line in panel (b) are plotted in panels (a) and (d) with black lines from original images (panels (b) and (e)) and red lines from </a:t>
            </a:r>
            <a:r>
              <a:rPr lang="en-US" sz="1200" dirty="0" err="1" smtClean="0">
                <a:latin typeface="+mn-lt"/>
                <a:ea typeface="+mn-ea"/>
                <a:cs typeface="+mn-cs"/>
              </a:rPr>
              <a:t>destriped</a:t>
            </a:r>
            <a:r>
              <a:rPr lang="en-US" sz="1200" dirty="0" smtClean="0">
                <a:latin typeface="+mn-lt"/>
                <a:ea typeface="+mn-ea"/>
                <a:cs typeface="+mn-cs"/>
              </a:rPr>
              <a:t> images (panels (c) and (f)).</a:t>
            </a:r>
            <a:endParaRPr lang="en-US" sz="1200" dirty="0">
              <a:latin typeface="+mn-lt"/>
              <a:ea typeface="+mn-ea"/>
              <a:cs typeface="+mn-cs"/>
            </a:endParaRPr>
          </a:p>
        </p:txBody>
      </p:sp>
      <p:sp>
        <p:nvSpPr>
          <p:cNvPr id="4" name="Slide Number Placeholder 3"/>
          <p:cNvSpPr>
            <a:spLocks noGrp="1"/>
          </p:cNvSpPr>
          <p:nvPr>
            <p:ph type="sldNum" sz="quarter" idx="10"/>
          </p:nvPr>
        </p:nvSpPr>
        <p:spPr/>
        <p:txBody>
          <a:bodyPr/>
          <a:lstStyle/>
          <a:p>
            <a:fld id="{FBFE6F37-5F58-45A6-AD3F-0416924E8516}" type="slidenum">
              <a:rPr lang="en-US" smtClean="0">
                <a:solidFill>
                  <a:prstClr val="black"/>
                </a:solidFill>
              </a:rPr>
              <a:pPr/>
              <a:t>26</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r>
              <a:rPr lang="en-US" dirty="0" smtClean="0"/>
              <a:t>International (JRC)</a:t>
            </a:r>
          </a:p>
          <a:p>
            <a:r>
              <a:rPr lang="en-US" dirty="0" smtClean="0"/>
              <a:t>and Interagency (NASA, JRC, NRL, NOAA)</a:t>
            </a:r>
            <a:endParaRPr lang="en-US" dirty="0"/>
          </a:p>
        </p:txBody>
      </p:sp>
      <p:sp>
        <p:nvSpPr>
          <p:cNvPr id="4" name="Slide Number Placeholder 3"/>
          <p:cNvSpPr>
            <a:spLocks noGrp="1"/>
          </p:cNvSpPr>
          <p:nvPr>
            <p:ph type="sldNum" sz="quarter" idx="10"/>
          </p:nvPr>
        </p:nvSpPr>
        <p:spPr/>
        <p:txBody>
          <a:bodyPr/>
          <a:lstStyle/>
          <a:p>
            <a:fld id="{FF00AE4A-AED9-F54E-8176-144234585505}" type="slidenum">
              <a:rPr lang="en-US" smtClean="0">
                <a:solidFill>
                  <a:prstClr val="black"/>
                </a:solidFill>
              </a:rPr>
              <a:pPr/>
              <a:t>27</a:t>
            </a:fld>
            <a:endParaRPr lang="en-US">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48770342"/>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00AE4A-AED9-F54E-8176-144234585505}" type="slidenum">
              <a:rPr lang="en-US" smtClean="0">
                <a:solidFill>
                  <a:prstClr val="black"/>
                </a:solidFill>
              </a:rPr>
              <a:pPr/>
              <a:t>28</a:t>
            </a:fld>
            <a:endParaRPr lang="en-US">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45201774"/>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normAutofit/>
          </a:bodyPr>
          <a:lstStyle/>
          <a:p>
            <a:endParaRPr lang="en-US" sz="1200" dirty="0">
              <a:latin typeface="+mn-lt"/>
              <a:ea typeface="+mn-ea"/>
              <a:cs typeface="+mn-cs"/>
            </a:endParaRPr>
          </a:p>
        </p:txBody>
      </p:sp>
      <p:sp>
        <p:nvSpPr>
          <p:cNvPr id="4" name="Slide Number Placeholder 3"/>
          <p:cNvSpPr>
            <a:spLocks noGrp="1"/>
          </p:cNvSpPr>
          <p:nvPr>
            <p:ph type="sldNum" sz="quarter" idx="10"/>
          </p:nvPr>
        </p:nvSpPr>
        <p:spPr/>
        <p:txBody>
          <a:bodyPr/>
          <a:lstStyle/>
          <a:p>
            <a:fld id="{FBFE6F37-5F58-45A6-AD3F-0416924E8516}" type="slidenum">
              <a:rPr lang="en-US" smtClean="0">
                <a:solidFill>
                  <a:prstClr val="black"/>
                </a:solidFill>
              </a:rPr>
              <a:pPr/>
              <a:t>30</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Rectangle 2"/>
          <p:cNvSpPr>
            <a:spLocks noGrp="1" noRot="1" noChangeAspect="1" noChangeArrowheads="1"/>
          </p:cNvSpPr>
          <p:nvPr>
            <p:ph type="sldImg"/>
          </p:nvPr>
        </p:nvSpPr>
        <p:spPr bwMode="auto">
          <a:xfrm>
            <a:off x="1258888" y="703263"/>
            <a:ext cx="4494212" cy="3473450"/>
          </a:xfrm>
          <a:prstGeom prst="rect">
            <a:avLst/>
          </a:prstGeom>
          <a:solidFill>
            <a:srgbClr val="FFFFFF"/>
          </a:solidFill>
          <a:ln>
            <a:solidFill>
              <a:srgbClr val="000000"/>
            </a:solidFill>
            <a:miter lim="800000"/>
            <a:headEnd/>
            <a:tailEnd/>
          </a:ln>
        </p:spPr>
      </p:sp>
      <p:sp>
        <p:nvSpPr>
          <p:cNvPr id="12288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77" tIns="46589" rIns="93177" bIns="46589">
            <a:prstTxWarp prst="textNoShape">
              <a:avLst/>
            </a:prstTxWarp>
          </a:bodyPr>
          <a:lstStyle/>
          <a:p>
            <a:endParaRPr lang="en-US">
              <a:latin typeface="Calibri" pitchFamily="-84" charset="0"/>
              <a:ea typeface="ＭＳ Ｐゴシック" pitchFamily="-84" charset="-128"/>
              <a:cs typeface="ＭＳ Ｐゴシック" pitchFamily="-8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6663" y="685800"/>
            <a:ext cx="4537075" cy="3505200"/>
          </a:xfrm>
        </p:spPr>
      </p:sp>
      <p:sp>
        <p:nvSpPr>
          <p:cNvPr id="3" name="Notes Placeholder 2"/>
          <p:cNvSpPr>
            <a:spLocks noGrp="1"/>
          </p:cNvSpPr>
          <p:nvPr>
            <p:ph type="body" idx="1"/>
          </p:nvPr>
        </p:nvSpPr>
        <p:spPr/>
        <p:txBody>
          <a:bodyPr>
            <a:normAutofit/>
          </a:bodyPr>
          <a:lstStyle/>
          <a:p>
            <a:pPr defTabSz="456616">
              <a:defRPr/>
            </a:pPr>
            <a:r>
              <a:rPr lang="en-US" dirty="0" smtClean="0"/>
              <a:t>Top: List STAR (as in SOW) team members here</a:t>
            </a:r>
          </a:p>
          <a:p>
            <a:pPr defTabSz="456616">
              <a:defRPr/>
            </a:pPr>
            <a:endParaRPr lang="en-US" dirty="0" smtClean="0"/>
          </a:p>
          <a:p>
            <a:pPr defTabSz="456616">
              <a:defRPr/>
            </a:pPr>
            <a:r>
              <a:rPr lang="en-US" dirty="0" smtClean="0"/>
              <a:t>Bottom: List funded non-STAR (as in SOW) and non-JPSS-funded team members here</a:t>
            </a:r>
          </a:p>
          <a:p>
            <a:pPr defTabSz="456616">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solidFill>
                  <a:prstClr val="black"/>
                </a:solidFill>
              </a:rPr>
              <a:pPr/>
              <a:t>2</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02" name="Rectangle 2"/>
          <p:cNvSpPr>
            <a:spLocks noGrp="1" noRot="1" noChangeAspect="1" noChangeArrowheads="1"/>
          </p:cNvSpPr>
          <p:nvPr>
            <p:ph type="sldImg"/>
          </p:nvPr>
        </p:nvSpPr>
        <p:spPr bwMode="auto">
          <a:xfrm>
            <a:off x="1257300" y="703263"/>
            <a:ext cx="4495800" cy="3473450"/>
          </a:xfrm>
          <a:prstGeom prst="rect">
            <a:avLst/>
          </a:prstGeom>
          <a:solidFill>
            <a:srgbClr val="FFFFFF"/>
          </a:solidFill>
          <a:ln>
            <a:solidFill>
              <a:srgbClr val="000000"/>
            </a:solidFill>
            <a:miter lim="800000"/>
            <a:headEnd/>
            <a:tailEnd/>
          </a:ln>
        </p:spPr>
      </p:sp>
      <p:sp>
        <p:nvSpPr>
          <p:cNvPr id="307203"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Rectangle 2"/>
          <p:cNvSpPr>
            <a:spLocks noGrp="1" noRot="1" noChangeAspect="1" noChangeArrowheads="1"/>
          </p:cNvSpPr>
          <p:nvPr>
            <p:ph type="sldImg"/>
          </p:nvPr>
        </p:nvSpPr>
        <p:spPr bwMode="auto">
          <a:xfrm>
            <a:off x="1258888" y="703263"/>
            <a:ext cx="4494212" cy="3473450"/>
          </a:xfrm>
          <a:prstGeom prst="rect">
            <a:avLst/>
          </a:prstGeom>
          <a:solidFill>
            <a:srgbClr val="FFFFFF"/>
          </a:solidFill>
          <a:ln>
            <a:solidFill>
              <a:srgbClr val="000000"/>
            </a:solidFill>
            <a:miter lim="800000"/>
            <a:headEnd/>
            <a:tailEnd/>
          </a:ln>
        </p:spPr>
      </p:sp>
      <p:sp>
        <p:nvSpPr>
          <p:cNvPr id="115715"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77" tIns="46589" rIns="93177" bIns="46589">
            <a:prstTxWarp prst="textNoShape">
              <a:avLst/>
            </a:prstTxWarp>
          </a:bodyPr>
          <a:lstStyle/>
          <a:p>
            <a:endParaRPr lang="en-US">
              <a:latin typeface="Calibri" pitchFamily="-84" charset="0"/>
              <a:ea typeface="ＭＳ Ｐゴシック" pitchFamily="-84" charset="-128"/>
              <a:cs typeface="ＭＳ Ｐゴシック" pitchFamily="-8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Rot="1" noChangeAspect="1" noChangeArrowheads="1"/>
          </p:cNvSpPr>
          <p:nvPr>
            <p:ph type="sldImg"/>
          </p:nvPr>
        </p:nvSpPr>
        <p:spPr>
          <a:xfrm>
            <a:off x="1257300" y="703263"/>
            <a:ext cx="4495800" cy="3473450"/>
          </a:xfrm>
          <a:solidFill>
            <a:srgbClr val="FFFFFF"/>
          </a:solidFill>
          <a:ln/>
        </p:spPr>
      </p:sp>
      <p:sp>
        <p:nvSpPr>
          <p:cNvPr id="22531"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Rot="1" noChangeAspect="1" noChangeArrowheads="1"/>
          </p:cNvSpPr>
          <p:nvPr>
            <p:ph type="sldImg"/>
          </p:nvPr>
        </p:nvSpPr>
        <p:spPr>
          <a:xfrm>
            <a:off x="1257300" y="703263"/>
            <a:ext cx="4495800" cy="3473450"/>
          </a:xfrm>
          <a:solidFill>
            <a:srgbClr val="FFFFFF"/>
          </a:solidFill>
          <a:ln/>
        </p:spPr>
      </p:sp>
      <p:sp>
        <p:nvSpPr>
          <p:cNvPr id="22531"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6663" y="685800"/>
            <a:ext cx="4537075" cy="3505200"/>
          </a:xfrm>
        </p:spPr>
      </p:sp>
      <p:sp>
        <p:nvSpPr>
          <p:cNvPr id="3" name="Notes Placeholder 2"/>
          <p:cNvSpPr>
            <a:spLocks noGrp="1"/>
          </p:cNvSpPr>
          <p:nvPr>
            <p:ph type="body" idx="1"/>
          </p:nvPr>
        </p:nvSpPr>
        <p:spPr/>
        <p:txBody>
          <a:bodyPr>
            <a:normAutofit fontScale="92500" lnSpcReduction="10000"/>
          </a:bodyPr>
          <a:lstStyle/>
          <a:p>
            <a:pPr defTabSz="931774" eaLnBrk="1" fontAlgn="auto" hangingPunct="1">
              <a:spcBef>
                <a:spcPts val="0"/>
              </a:spcBef>
              <a:spcAft>
                <a:spcPts val="0"/>
              </a:spcAft>
              <a:defRPr/>
            </a:pPr>
            <a:r>
              <a:rPr lang="en-US" sz="1200" dirty="0" smtClean="0">
                <a:latin typeface="+mn-lt"/>
                <a:ea typeface="+mn-ea"/>
                <a:cs typeface="+mn-cs"/>
              </a:rPr>
              <a:t>In MODIS results (first two columns), some pixels have a “missing value” (in black color) from the BMW algorithm due to saturation of the NIR 748 nm (or 869 nm) band. It can be confirmed by comparing Fig. 7(n) with Fig. 7(m), where the pixels in black in Fig. 7(n) co-located with the pixels with high values (in red color) in Fig. 7(m). Other than the saturated pixels, BMW results agree reasonably well with the SWIR results, although with a slight overestimation in </a:t>
            </a:r>
            <a:r>
              <a:rPr lang="en-US" sz="1200" i="1" dirty="0" err="1" smtClean="0">
                <a:latin typeface="+mn-lt"/>
                <a:ea typeface="+mn-ea"/>
                <a:cs typeface="+mn-cs"/>
              </a:rPr>
              <a:t>nL</a:t>
            </a:r>
            <a:r>
              <a:rPr lang="en-US" sz="1200" i="1" baseline="-25000" dirty="0" err="1" smtClean="0">
                <a:latin typeface="+mn-lt"/>
                <a:ea typeface="+mn-ea"/>
                <a:cs typeface="+mn-cs"/>
              </a:rPr>
              <a:t>w</a:t>
            </a:r>
            <a:r>
              <a:rPr lang="en-US" sz="1200" dirty="0" smtClean="0">
                <a:latin typeface="+mn-lt"/>
                <a:ea typeface="+mn-ea"/>
                <a:cs typeface="+mn-cs"/>
              </a:rPr>
              <a:t>(</a:t>
            </a:r>
            <a:r>
              <a:rPr lang="en-US" sz="1200" i="1" dirty="0" smtClean="0">
                <a:latin typeface="+mn-lt"/>
                <a:ea typeface="+mn-ea"/>
                <a:cs typeface="+mn-cs"/>
              </a:rPr>
              <a:t>λ</a:t>
            </a:r>
            <a:r>
              <a:rPr lang="en-US" sz="1200" dirty="0" smtClean="0">
                <a:latin typeface="+mn-lt"/>
                <a:ea typeface="+mn-ea"/>
                <a:cs typeface="+mn-cs"/>
              </a:rPr>
              <a:t>) at the blue band. It is also noted that at non-saturated locations, </a:t>
            </a:r>
            <a:r>
              <a:rPr lang="en-US" sz="1200" i="1" dirty="0" err="1" smtClean="0">
                <a:latin typeface="+mn-lt"/>
                <a:ea typeface="+mn-ea"/>
                <a:cs typeface="+mn-cs"/>
              </a:rPr>
              <a:t>nL</a:t>
            </a:r>
            <a:r>
              <a:rPr lang="en-US" sz="1200" i="1" baseline="-25000" dirty="0" err="1" smtClean="0">
                <a:latin typeface="+mn-lt"/>
                <a:ea typeface="+mn-ea"/>
                <a:cs typeface="+mn-cs"/>
              </a:rPr>
              <a:t>w</a:t>
            </a:r>
            <a:r>
              <a:rPr lang="en-US" sz="1200" dirty="0" smtClean="0">
                <a:latin typeface="+mn-lt"/>
                <a:ea typeface="+mn-ea"/>
                <a:cs typeface="+mn-cs"/>
              </a:rPr>
              <a:t>(859) is less than ~1.5 </a:t>
            </a:r>
            <a:r>
              <a:rPr lang="en-US" sz="1200" dirty="0" err="1" smtClean="0">
                <a:latin typeface="+mn-lt"/>
                <a:ea typeface="+mn-ea"/>
                <a:cs typeface="+mn-cs"/>
              </a:rPr>
              <a:t>mW</a:t>
            </a:r>
            <a:r>
              <a:rPr lang="en-US" sz="1200" dirty="0" smtClean="0">
                <a:latin typeface="+mn-lt"/>
                <a:ea typeface="+mn-ea"/>
                <a:cs typeface="+mn-cs"/>
              </a:rPr>
              <a:t> cm</a:t>
            </a:r>
            <a:r>
              <a:rPr lang="en-US" sz="1200" baseline="30000" dirty="0" smtClean="0">
                <a:latin typeface="+mn-lt"/>
                <a:ea typeface="+mn-ea"/>
                <a:cs typeface="+mn-cs"/>
              </a:rPr>
              <a:t>-2</a:t>
            </a:r>
            <a:r>
              <a:rPr lang="en-US" sz="1200" dirty="0" smtClean="0">
                <a:latin typeface="+mn-lt"/>
                <a:ea typeface="+mn-ea"/>
                <a:cs typeface="+mn-cs"/>
              </a:rPr>
              <a:t> </a:t>
            </a:r>
            <a:r>
              <a:rPr lang="en-US" sz="1200" i="1" dirty="0" smtClean="0">
                <a:latin typeface="+mn-lt"/>
                <a:ea typeface="+mn-ea"/>
                <a:cs typeface="+mn-cs"/>
              </a:rPr>
              <a:t>µ</a:t>
            </a:r>
            <a:r>
              <a:rPr lang="en-US" sz="1200" dirty="0" smtClean="0">
                <a:latin typeface="+mn-lt"/>
                <a:ea typeface="+mn-ea"/>
                <a:cs typeface="+mn-cs"/>
              </a:rPr>
              <a:t>m</a:t>
            </a:r>
            <a:r>
              <a:rPr lang="en-US" sz="1200" baseline="30000" dirty="0" smtClean="0">
                <a:latin typeface="+mn-lt"/>
                <a:ea typeface="+mn-ea"/>
                <a:cs typeface="+mn-cs"/>
              </a:rPr>
              <a:t>-1</a:t>
            </a:r>
            <a:r>
              <a:rPr lang="en-US" sz="1200" dirty="0" smtClean="0">
                <a:latin typeface="+mn-lt"/>
                <a:ea typeface="+mn-ea"/>
                <a:cs typeface="+mn-cs"/>
              </a:rPr>
              <a:t> sr</a:t>
            </a:r>
            <a:r>
              <a:rPr lang="en-US" sz="1200" baseline="30000" dirty="0" smtClean="0">
                <a:latin typeface="+mn-lt"/>
                <a:ea typeface="+mn-ea"/>
                <a:cs typeface="+mn-cs"/>
              </a:rPr>
              <a:t>-1</a:t>
            </a:r>
            <a:r>
              <a:rPr lang="en-US" sz="1200" dirty="0" smtClean="0">
                <a:latin typeface="+mn-lt"/>
                <a:ea typeface="+mn-ea"/>
                <a:cs typeface="+mn-cs"/>
              </a:rPr>
              <a:t>. In contrast, VIIRS results (two columns in the right) show some discrepancy between those from the BMW and SWIR algorithms. The BMW significantly underestimates </a:t>
            </a:r>
            <a:r>
              <a:rPr lang="en-US" sz="1200" i="1" dirty="0" err="1" smtClean="0">
                <a:latin typeface="+mn-lt"/>
                <a:ea typeface="+mn-ea"/>
                <a:cs typeface="+mn-cs"/>
              </a:rPr>
              <a:t>nL</a:t>
            </a:r>
            <a:r>
              <a:rPr lang="en-US" sz="1200" i="1" baseline="-25000" dirty="0" err="1" smtClean="0">
                <a:latin typeface="+mn-lt"/>
                <a:ea typeface="+mn-ea"/>
                <a:cs typeface="+mn-cs"/>
              </a:rPr>
              <a:t>w</a:t>
            </a:r>
            <a:r>
              <a:rPr lang="en-US" sz="1200" dirty="0" smtClean="0">
                <a:latin typeface="+mn-lt"/>
                <a:ea typeface="+mn-ea"/>
                <a:cs typeface="+mn-cs"/>
              </a:rPr>
              <a:t>(</a:t>
            </a:r>
            <a:r>
              <a:rPr lang="en-US" sz="1200" i="1" dirty="0" smtClean="0">
                <a:latin typeface="+mn-lt"/>
                <a:ea typeface="+mn-ea"/>
                <a:cs typeface="+mn-cs"/>
              </a:rPr>
              <a:t>λ</a:t>
            </a:r>
            <a:r>
              <a:rPr lang="en-US" sz="1200" dirty="0" smtClean="0">
                <a:latin typeface="+mn-lt"/>
                <a:ea typeface="+mn-ea"/>
                <a:cs typeface="+mn-cs"/>
              </a:rPr>
              <a:t>) in a region close to the coast north of the sand ridge, which is mostly apparent in Fig. 7(h). In Fig. 7(o), it is shown that VIIRS-derived </a:t>
            </a:r>
            <a:r>
              <a:rPr lang="en-US" sz="1200" i="1" dirty="0" err="1" smtClean="0">
                <a:latin typeface="+mn-lt"/>
                <a:ea typeface="+mn-ea"/>
                <a:cs typeface="+mn-cs"/>
              </a:rPr>
              <a:t>nL</a:t>
            </a:r>
            <a:r>
              <a:rPr lang="en-US" sz="1200" i="1" baseline="-25000" dirty="0" err="1" smtClean="0">
                <a:latin typeface="+mn-lt"/>
                <a:ea typeface="+mn-ea"/>
                <a:cs typeface="+mn-cs"/>
              </a:rPr>
              <a:t>w</a:t>
            </a:r>
            <a:r>
              <a:rPr lang="en-US" sz="1200" dirty="0" smtClean="0">
                <a:latin typeface="+mn-lt"/>
                <a:ea typeface="+mn-ea"/>
                <a:cs typeface="+mn-cs"/>
              </a:rPr>
              <a:t>(862) in this region reach an extremely high value of ~3.0 </a:t>
            </a:r>
            <a:r>
              <a:rPr lang="en-US" sz="1200" dirty="0" err="1" smtClean="0">
                <a:latin typeface="+mn-lt"/>
                <a:ea typeface="+mn-ea"/>
                <a:cs typeface="+mn-cs"/>
              </a:rPr>
              <a:t>mW</a:t>
            </a:r>
            <a:r>
              <a:rPr lang="en-US" sz="1200" dirty="0" smtClean="0">
                <a:latin typeface="+mn-lt"/>
                <a:ea typeface="+mn-ea"/>
                <a:cs typeface="+mn-cs"/>
              </a:rPr>
              <a:t> cm</a:t>
            </a:r>
            <a:r>
              <a:rPr lang="en-US" sz="1200" baseline="30000" dirty="0" smtClean="0">
                <a:latin typeface="+mn-lt"/>
                <a:ea typeface="+mn-ea"/>
                <a:cs typeface="+mn-cs"/>
              </a:rPr>
              <a:t>-2</a:t>
            </a:r>
            <a:r>
              <a:rPr lang="en-US" sz="1200" dirty="0" smtClean="0">
                <a:latin typeface="+mn-lt"/>
                <a:ea typeface="+mn-ea"/>
                <a:cs typeface="+mn-cs"/>
              </a:rPr>
              <a:t> </a:t>
            </a:r>
            <a:r>
              <a:rPr lang="en-US" sz="1200" i="1" dirty="0" smtClean="0">
                <a:latin typeface="+mn-lt"/>
                <a:ea typeface="+mn-ea"/>
                <a:cs typeface="+mn-cs"/>
              </a:rPr>
              <a:t>µ</a:t>
            </a:r>
            <a:r>
              <a:rPr lang="en-US" sz="1200" dirty="0" smtClean="0">
                <a:latin typeface="+mn-lt"/>
                <a:ea typeface="+mn-ea"/>
                <a:cs typeface="+mn-cs"/>
              </a:rPr>
              <a:t>m</a:t>
            </a:r>
            <a:r>
              <a:rPr lang="en-US" sz="1200" baseline="30000" dirty="0" smtClean="0">
                <a:latin typeface="+mn-lt"/>
                <a:ea typeface="+mn-ea"/>
                <a:cs typeface="+mn-cs"/>
              </a:rPr>
              <a:t>-1</a:t>
            </a:r>
            <a:r>
              <a:rPr lang="en-US" sz="1200" dirty="0" smtClean="0">
                <a:latin typeface="+mn-lt"/>
                <a:ea typeface="+mn-ea"/>
                <a:cs typeface="+mn-cs"/>
              </a:rPr>
              <a:t> sr</a:t>
            </a:r>
            <a:r>
              <a:rPr lang="en-US" sz="1200" baseline="30000" dirty="0" smtClean="0">
                <a:latin typeface="+mn-lt"/>
                <a:ea typeface="+mn-ea"/>
                <a:cs typeface="+mn-cs"/>
              </a:rPr>
              <a:t>-1</a:t>
            </a:r>
            <a:r>
              <a:rPr lang="en-US" sz="1200" dirty="0" smtClean="0">
                <a:latin typeface="+mn-lt"/>
                <a:ea typeface="+mn-ea"/>
                <a:cs typeface="+mn-cs"/>
              </a:rPr>
              <a:t>. For such extremely turbid waters with </a:t>
            </a:r>
            <a:r>
              <a:rPr lang="en-US" sz="1200" i="1" dirty="0" err="1" smtClean="0">
                <a:latin typeface="+mn-lt"/>
                <a:ea typeface="+mn-ea"/>
                <a:cs typeface="+mn-cs"/>
              </a:rPr>
              <a:t>nL</a:t>
            </a:r>
            <a:r>
              <a:rPr lang="en-US" sz="1200" i="1" baseline="-25000" dirty="0" err="1" smtClean="0">
                <a:latin typeface="+mn-lt"/>
                <a:ea typeface="+mn-ea"/>
                <a:cs typeface="+mn-cs"/>
              </a:rPr>
              <a:t>w</a:t>
            </a:r>
            <a:r>
              <a:rPr lang="en-US" sz="1200" dirty="0" smtClean="0">
                <a:latin typeface="+mn-lt"/>
                <a:ea typeface="+mn-ea"/>
                <a:cs typeface="+mn-cs"/>
              </a:rPr>
              <a:t>(862) &gt; ~2.0 </a:t>
            </a:r>
            <a:r>
              <a:rPr lang="en-US" sz="1200" dirty="0" err="1" smtClean="0">
                <a:latin typeface="+mn-lt"/>
                <a:ea typeface="+mn-ea"/>
                <a:cs typeface="+mn-cs"/>
              </a:rPr>
              <a:t>mW</a:t>
            </a:r>
            <a:r>
              <a:rPr lang="en-US" sz="1200" dirty="0" smtClean="0">
                <a:latin typeface="+mn-lt"/>
                <a:ea typeface="+mn-ea"/>
                <a:cs typeface="+mn-cs"/>
              </a:rPr>
              <a:t> cm</a:t>
            </a:r>
            <a:r>
              <a:rPr lang="en-US" sz="1200" baseline="30000" dirty="0" smtClean="0">
                <a:latin typeface="+mn-lt"/>
                <a:ea typeface="+mn-ea"/>
                <a:cs typeface="+mn-cs"/>
              </a:rPr>
              <a:t>-2</a:t>
            </a:r>
            <a:r>
              <a:rPr lang="en-US" sz="1200" dirty="0" smtClean="0">
                <a:latin typeface="+mn-lt"/>
                <a:ea typeface="+mn-ea"/>
                <a:cs typeface="+mn-cs"/>
              </a:rPr>
              <a:t> </a:t>
            </a:r>
            <a:r>
              <a:rPr lang="en-US" sz="1200" i="1" dirty="0" smtClean="0">
                <a:latin typeface="+mn-lt"/>
                <a:ea typeface="+mn-ea"/>
                <a:cs typeface="+mn-cs"/>
              </a:rPr>
              <a:t>µ</a:t>
            </a:r>
            <a:r>
              <a:rPr lang="en-US" sz="1200" dirty="0" smtClean="0">
                <a:latin typeface="+mn-lt"/>
                <a:ea typeface="+mn-ea"/>
                <a:cs typeface="+mn-cs"/>
              </a:rPr>
              <a:t>m</a:t>
            </a:r>
            <a:r>
              <a:rPr lang="en-US" sz="1200" baseline="30000" dirty="0" smtClean="0">
                <a:latin typeface="+mn-lt"/>
                <a:ea typeface="+mn-ea"/>
                <a:cs typeface="+mn-cs"/>
              </a:rPr>
              <a:t>-1</a:t>
            </a:r>
            <a:r>
              <a:rPr lang="en-US" sz="1200" dirty="0" smtClean="0">
                <a:latin typeface="+mn-lt"/>
                <a:ea typeface="+mn-ea"/>
                <a:cs typeface="+mn-cs"/>
              </a:rPr>
              <a:t> sr</a:t>
            </a:r>
            <a:r>
              <a:rPr lang="en-US" sz="1200" baseline="30000" dirty="0" smtClean="0">
                <a:latin typeface="+mn-lt"/>
                <a:ea typeface="+mn-ea"/>
                <a:cs typeface="+mn-cs"/>
              </a:rPr>
              <a:t>-1</a:t>
            </a:r>
            <a:r>
              <a:rPr lang="en-US" sz="1200" dirty="0" smtClean="0">
                <a:latin typeface="+mn-lt"/>
                <a:ea typeface="+mn-ea"/>
                <a:cs typeface="+mn-cs"/>
              </a:rPr>
              <a:t>, the NIR </a:t>
            </a:r>
            <a:r>
              <a:rPr lang="en-US" sz="1200" i="1" dirty="0" err="1" smtClean="0">
                <a:latin typeface="+mn-lt"/>
                <a:ea typeface="+mn-ea"/>
                <a:cs typeface="+mn-cs"/>
              </a:rPr>
              <a:t>nL</a:t>
            </a:r>
            <a:r>
              <a:rPr lang="en-US" sz="1200" i="1" baseline="-25000" dirty="0" err="1" smtClean="0">
                <a:latin typeface="+mn-lt"/>
                <a:ea typeface="+mn-ea"/>
                <a:cs typeface="+mn-cs"/>
              </a:rPr>
              <a:t>w</a:t>
            </a:r>
            <a:r>
              <a:rPr lang="en-US" sz="1200" dirty="0" smtClean="0">
                <a:latin typeface="+mn-lt"/>
                <a:ea typeface="+mn-ea"/>
                <a:cs typeface="+mn-cs"/>
              </a:rPr>
              <a:t>(</a:t>
            </a:r>
            <a:r>
              <a:rPr lang="en-US" sz="1200" i="1" dirty="0" smtClean="0">
                <a:latin typeface="+mn-lt"/>
                <a:ea typeface="+mn-ea"/>
                <a:cs typeface="+mn-cs"/>
              </a:rPr>
              <a:t>λ</a:t>
            </a:r>
            <a:r>
              <a:rPr lang="en-US" sz="1200" dirty="0" smtClean="0">
                <a:latin typeface="+mn-lt"/>
                <a:ea typeface="+mn-ea"/>
                <a:cs typeface="+mn-cs"/>
              </a:rPr>
              <a:t>) relationship used by the BMW algorithm is no longer valid [27, 33], and the SWIR atmospheric correction should be used instead [33]. In fact, even for the SWIR 1240 nm band, SWIR </a:t>
            </a:r>
            <a:r>
              <a:rPr lang="en-US" sz="1200" i="1" dirty="0" err="1" smtClean="0">
                <a:latin typeface="+mn-lt"/>
                <a:ea typeface="+mn-ea"/>
                <a:cs typeface="+mn-cs"/>
              </a:rPr>
              <a:t>nL</a:t>
            </a:r>
            <a:r>
              <a:rPr lang="en-US" sz="1200" i="1" baseline="-25000" dirty="0" err="1" smtClean="0">
                <a:latin typeface="+mn-lt"/>
                <a:ea typeface="+mn-ea"/>
                <a:cs typeface="+mn-cs"/>
              </a:rPr>
              <a:t>w</a:t>
            </a:r>
            <a:r>
              <a:rPr lang="en-US" sz="1200" dirty="0" smtClean="0">
                <a:latin typeface="+mn-lt"/>
                <a:ea typeface="+mn-ea"/>
                <a:cs typeface="+mn-cs"/>
              </a:rPr>
              <a:t>(</a:t>
            </a:r>
            <a:r>
              <a:rPr lang="en-US" sz="1200" i="1" dirty="0" smtClean="0">
                <a:latin typeface="+mn-lt"/>
                <a:ea typeface="+mn-ea"/>
                <a:cs typeface="+mn-cs"/>
              </a:rPr>
              <a:t>λ</a:t>
            </a:r>
            <a:r>
              <a:rPr lang="en-US" sz="1200" dirty="0" smtClean="0">
                <a:latin typeface="+mn-lt"/>
                <a:ea typeface="+mn-ea"/>
                <a:cs typeface="+mn-cs"/>
              </a:rPr>
              <a:t>) can have non-negligible contributions when </a:t>
            </a:r>
            <a:r>
              <a:rPr lang="en-US" sz="1200" i="1" dirty="0" err="1" smtClean="0">
                <a:latin typeface="+mn-lt"/>
                <a:ea typeface="+mn-ea"/>
                <a:cs typeface="+mn-cs"/>
              </a:rPr>
              <a:t>nL</a:t>
            </a:r>
            <a:r>
              <a:rPr lang="en-US" sz="1200" i="1" baseline="-25000" dirty="0" err="1" smtClean="0">
                <a:latin typeface="+mn-lt"/>
                <a:ea typeface="+mn-ea"/>
                <a:cs typeface="+mn-cs"/>
              </a:rPr>
              <a:t>w</a:t>
            </a:r>
            <a:r>
              <a:rPr lang="en-US" sz="1200" dirty="0" smtClean="0">
                <a:latin typeface="+mn-lt"/>
                <a:ea typeface="+mn-ea"/>
                <a:cs typeface="+mn-cs"/>
              </a:rPr>
              <a:t>(862) &gt; ~2.5 </a:t>
            </a:r>
            <a:r>
              <a:rPr lang="en-US" sz="1200" dirty="0" err="1" smtClean="0">
                <a:latin typeface="+mn-lt"/>
                <a:ea typeface="+mn-ea"/>
                <a:cs typeface="+mn-cs"/>
              </a:rPr>
              <a:t>mW</a:t>
            </a:r>
            <a:r>
              <a:rPr lang="en-US" sz="1200" dirty="0" smtClean="0">
                <a:latin typeface="+mn-lt"/>
                <a:ea typeface="+mn-ea"/>
                <a:cs typeface="+mn-cs"/>
              </a:rPr>
              <a:t> cm</a:t>
            </a:r>
            <a:r>
              <a:rPr lang="en-US" sz="1200" baseline="30000" dirty="0" smtClean="0">
                <a:latin typeface="+mn-lt"/>
                <a:ea typeface="+mn-ea"/>
                <a:cs typeface="+mn-cs"/>
              </a:rPr>
              <a:t>-2</a:t>
            </a:r>
            <a:r>
              <a:rPr lang="en-US" sz="1200" dirty="0" smtClean="0">
                <a:latin typeface="+mn-lt"/>
                <a:ea typeface="+mn-ea"/>
                <a:cs typeface="+mn-cs"/>
              </a:rPr>
              <a:t> </a:t>
            </a:r>
            <a:r>
              <a:rPr lang="en-US" sz="1200" i="1" dirty="0" smtClean="0">
                <a:latin typeface="+mn-lt"/>
                <a:ea typeface="+mn-ea"/>
                <a:cs typeface="+mn-cs"/>
              </a:rPr>
              <a:t>µ</a:t>
            </a:r>
            <a:r>
              <a:rPr lang="en-US" sz="1200" dirty="0" smtClean="0">
                <a:latin typeface="+mn-lt"/>
                <a:ea typeface="+mn-ea"/>
                <a:cs typeface="+mn-cs"/>
              </a:rPr>
              <a:t>m</a:t>
            </a:r>
            <a:r>
              <a:rPr lang="en-US" sz="1200" baseline="30000" dirty="0" smtClean="0">
                <a:latin typeface="+mn-lt"/>
                <a:ea typeface="+mn-ea"/>
                <a:cs typeface="+mn-cs"/>
              </a:rPr>
              <a:t>-1</a:t>
            </a:r>
            <a:r>
              <a:rPr lang="en-US" sz="1200" dirty="0" smtClean="0">
                <a:latin typeface="+mn-lt"/>
                <a:ea typeface="+mn-ea"/>
                <a:cs typeface="+mn-cs"/>
              </a:rPr>
              <a:t> sr</a:t>
            </a:r>
            <a:r>
              <a:rPr lang="en-US" sz="1200" baseline="30000" dirty="0" smtClean="0">
                <a:latin typeface="+mn-lt"/>
                <a:ea typeface="+mn-ea"/>
                <a:cs typeface="+mn-cs"/>
              </a:rPr>
              <a:t>-1</a:t>
            </a:r>
            <a:r>
              <a:rPr lang="en-US" sz="1200" dirty="0" smtClean="0">
                <a:latin typeface="+mn-lt"/>
                <a:ea typeface="+mn-ea"/>
                <a:cs typeface="+mn-cs"/>
              </a:rPr>
              <a:t> [33, 63], in which case the desired band set for the SWIR atmospheric correction is 1640 and 2130 nm (1610 and 2250 nm for VIIRS) [6, 33]. However, the 1640 nm band of MODIS-Aqua has a couple of bad detectors, leaving the 1240 and 2130 nm bands as the usual choice for MODIS-Aqua SWIR atmospheric correction. For the VIIRS SWIR approach, VIIRS SWIR 1238 and 1610 nm bands are used because there are still some calibration issues for the VIIRS SWIR 2250 nm band. Still, from Fig. 7 it is found that VIIRS SWIR results are much smoother and more realistic than the BMW results. We have also checked the aerosol optical thickness and found that the SWIR method gives smooth and realistic results in the extremely turbid region (not shown here) where BMW fails.</a:t>
            </a:r>
          </a:p>
          <a:p>
            <a:endParaRPr lang="en-US" dirty="0"/>
          </a:p>
        </p:txBody>
      </p:sp>
      <p:sp>
        <p:nvSpPr>
          <p:cNvPr id="4" name="Slide Number Placeholder 3"/>
          <p:cNvSpPr>
            <a:spLocks noGrp="1"/>
          </p:cNvSpPr>
          <p:nvPr>
            <p:ph type="sldNum" sz="quarter" idx="10"/>
          </p:nvPr>
        </p:nvSpPr>
        <p:spPr/>
        <p:txBody>
          <a:bodyPr/>
          <a:lstStyle/>
          <a:p>
            <a:fld id="{68F6C5CF-B433-4578-B999-BAAA52C151B8}" type="slidenum">
              <a:rPr lang="en-US" smtClean="0"/>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6663" y="685800"/>
            <a:ext cx="4537075" cy="3505200"/>
          </a:xfrm>
        </p:spPr>
      </p:sp>
      <p:sp>
        <p:nvSpPr>
          <p:cNvPr id="3" name="Notes Placeholder 2"/>
          <p:cNvSpPr>
            <a:spLocks noGrp="1"/>
          </p:cNvSpPr>
          <p:nvPr>
            <p:ph type="body" idx="1"/>
          </p:nvPr>
        </p:nvSpPr>
        <p:spPr/>
        <p:txBody>
          <a:bodyPr>
            <a:normAutofit fontScale="92500"/>
          </a:bodyPr>
          <a:lstStyle/>
          <a:p>
            <a:endParaRPr lang="en-US" sz="1200" dirty="0" smtClean="0">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8F6C5CF-B433-4578-B999-BAAA52C151B8}" type="slidenum">
              <a:rPr lang="en-US" smtClean="0"/>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696913"/>
            <a:ext cx="4511675" cy="3486150"/>
          </a:xfrm>
        </p:spPr>
      </p:sp>
      <p:sp>
        <p:nvSpPr>
          <p:cNvPr id="3" name="Notes Placeholder 2"/>
          <p:cNvSpPr>
            <a:spLocks noGrp="1"/>
          </p:cNvSpPr>
          <p:nvPr>
            <p:ph type="body" idx="1"/>
          </p:nvPr>
        </p:nvSpPr>
        <p:spPr/>
        <p:txBody>
          <a:bodyPr>
            <a:normAutofit/>
          </a:bodyPr>
          <a:lstStyle/>
          <a:p>
            <a:pPr defTabSz="931774" eaLnBrk="1" fontAlgn="auto" hangingPunct="1">
              <a:spcBef>
                <a:spcPts val="0"/>
              </a:spcBef>
              <a:spcAft>
                <a:spcPts val="0"/>
              </a:spcAft>
              <a:defRPr/>
            </a:pPr>
            <a:r>
              <a:rPr lang="en-US" sz="1200" dirty="0" err="1" smtClean="0">
                <a:latin typeface="+mn-lt"/>
                <a:ea typeface="+mn-ea"/>
                <a:cs typeface="+mn-cs"/>
              </a:rPr>
              <a:t>Destriping</a:t>
            </a:r>
            <a:r>
              <a:rPr lang="en-US" sz="1200" dirty="0" smtClean="0">
                <a:latin typeface="+mn-lt"/>
                <a:ea typeface="+mn-ea"/>
                <a:cs typeface="+mn-cs"/>
              </a:rPr>
              <a:t> of ocean color products </a:t>
            </a:r>
            <a:r>
              <a:rPr lang="en-US" sz="1200" i="1" dirty="0" err="1" smtClean="0">
                <a:latin typeface="+mn-lt"/>
                <a:ea typeface="+mn-ea"/>
                <a:cs typeface="+mn-cs"/>
              </a:rPr>
              <a:t>nL</a:t>
            </a:r>
            <a:r>
              <a:rPr lang="en-US" sz="1200" i="1" baseline="-25000" dirty="0" err="1" smtClean="0">
                <a:latin typeface="+mn-lt"/>
                <a:ea typeface="+mn-ea"/>
                <a:cs typeface="+mn-cs"/>
              </a:rPr>
              <a:t>w</a:t>
            </a:r>
            <a:r>
              <a:rPr lang="en-US" sz="1200" dirty="0" smtClean="0">
                <a:latin typeface="+mn-lt"/>
                <a:ea typeface="+mn-ea"/>
                <a:cs typeface="+mn-cs"/>
              </a:rPr>
              <a:t>(412) (upper panels: a–c) and diffuse attenuation coefficient </a:t>
            </a:r>
            <a:r>
              <a:rPr lang="en-US" sz="1200" i="1" dirty="0" err="1" smtClean="0">
                <a:latin typeface="+mn-lt"/>
                <a:ea typeface="+mn-ea"/>
                <a:cs typeface="+mn-cs"/>
              </a:rPr>
              <a:t>K</a:t>
            </a:r>
            <a:r>
              <a:rPr lang="en-US" sz="1200" i="1" baseline="-25000" dirty="0" err="1" smtClean="0">
                <a:latin typeface="+mn-lt"/>
                <a:ea typeface="+mn-ea"/>
                <a:cs typeface="+mn-cs"/>
              </a:rPr>
              <a:t>d</a:t>
            </a:r>
            <a:r>
              <a:rPr lang="en-US" sz="1200" dirty="0" smtClean="0">
                <a:latin typeface="+mn-lt"/>
                <a:ea typeface="+mn-ea"/>
                <a:cs typeface="+mn-cs"/>
              </a:rPr>
              <a:t>(490) (lower panels: d–f) obtained from VIIRS-SNPP on April 19, 2014 at around 21:20 UTC near (13°S, 114°W). The original data are shown in panels (b) and (e), while the </a:t>
            </a:r>
            <a:r>
              <a:rPr lang="en-US" sz="1200" dirty="0" err="1" smtClean="0">
                <a:latin typeface="+mn-lt"/>
                <a:ea typeface="+mn-ea"/>
                <a:cs typeface="+mn-cs"/>
              </a:rPr>
              <a:t>destriped</a:t>
            </a:r>
            <a:r>
              <a:rPr lang="en-US" sz="1200" dirty="0" smtClean="0">
                <a:latin typeface="+mn-lt"/>
                <a:ea typeface="+mn-ea"/>
                <a:cs typeface="+mn-cs"/>
              </a:rPr>
              <a:t> data are shown in panels (c) and (f). The values along the black line in panel (b) are plotted in panels (a) and (d) with black lines from original images (panels (b) and (e)) and red lines from </a:t>
            </a:r>
            <a:r>
              <a:rPr lang="en-US" sz="1200" dirty="0" err="1" smtClean="0">
                <a:latin typeface="+mn-lt"/>
                <a:ea typeface="+mn-ea"/>
                <a:cs typeface="+mn-cs"/>
              </a:rPr>
              <a:t>destriped</a:t>
            </a:r>
            <a:r>
              <a:rPr lang="en-US" sz="1200" dirty="0" smtClean="0">
                <a:latin typeface="+mn-lt"/>
                <a:ea typeface="+mn-ea"/>
                <a:cs typeface="+mn-cs"/>
              </a:rPr>
              <a:t> images (panels (c) and (f)).</a:t>
            </a:r>
          </a:p>
          <a:p>
            <a:endParaRPr lang="en-US" dirty="0"/>
          </a:p>
        </p:txBody>
      </p:sp>
      <p:sp>
        <p:nvSpPr>
          <p:cNvPr id="4" name="Slide Number Placeholder 3"/>
          <p:cNvSpPr>
            <a:spLocks noGrp="1"/>
          </p:cNvSpPr>
          <p:nvPr>
            <p:ph type="sldNum" sz="quarter" idx="10"/>
          </p:nvPr>
        </p:nvSpPr>
        <p:spPr/>
        <p:txBody>
          <a:bodyPr/>
          <a:lstStyle/>
          <a:p>
            <a:fld id="{FBFE6F37-5F58-45A6-AD3F-0416924E8516}" type="slidenum">
              <a:rPr lang="en-US" smtClean="0">
                <a:solidFill>
                  <a:prstClr val="black"/>
                </a:solidFill>
              </a:rPr>
              <a:pPr/>
              <a:t>25</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png"/><Relationship Id="rId3"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3.png"/><Relationship Id="rId3" Type="http://schemas.openxmlformats.org/officeDocument/2006/relationships/image" Target="../media/image4.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e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C5C660C-1D0D-5A42-8EF1-FE4E47F539AA}" type="datetime1">
              <a:rPr lang="en-US"/>
              <a:pPr/>
              <a:t>11/19/14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7FD43A6-3732-4B44-932A-A5D4674F716F}"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087FD6-C162-4A9D-A747-488B2D9FE914}" type="datetimeFigureOut">
              <a:rPr lang="en-US" smtClean="0"/>
              <a:pPr/>
              <a:t>11/19/14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C6759-AABE-4161-81F1-BE4CAA2E768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pic>
        <p:nvPicPr>
          <p:cNvPr id="4" name="Picture 4" descr="JPSS Logo5.png"/>
          <p:cNvPicPr>
            <a:picLocks noChangeAspect="1"/>
          </p:cNvPicPr>
          <p:nvPr userDrawn="1"/>
        </p:nvPicPr>
        <p:blipFill>
          <a:blip r:embed="rId2" cstate="print"/>
          <a:srcRect/>
          <a:stretch>
            <a:fillRect/>
          </a:stretch>
        </p:blipFill>
        <p:spPr bwMode="auto">
          <a:xfrm>
            <a:off x="8884920" y="6649720"/>
            <a:ext cx="1005840" cy="967952"/>
          </a:xfrm>
          <a:prstGeom prst="rect">
            <a:avLst/>
          </a:prstGeom>
          <a:noFill/>
          <a:ln w="9525">
            <a:noFill/>
            <a:miter lim="800000"/>
            <a:headEnd/>
            <a:tailEnd/>
          </a:ln>
        </p:spPr>
      </p:pic>
      <p:pic>
        <p:nvPicPr>
          <p:cNvPr id="5" name="Picture 7"/>
          <p:cNvPicPr>
            <a:picLocks noChangeAspect="1" noChangeArrowheads="1"/>
          </p:cNvPicPr>
          <p:nvPr userDrawn="1"/>
        </p:nvPicPr>
        <p:blipFill>
          <a:blip r:embed="rId3" cstate="print"/>
          <a:srcRect/>
          <a:stretch>
            <a:fillRect/>
          </a:stretch>
        </p:blipFill>
        <p:spPr bwMode="auto">
          <a:xfrm>
            <a:off x="221780" y="6530979"/>
            <a:ext cx="1135063" cy="1147868"/>
          </a:xfrm>
          <a:prstGeom prst="rect">
            <a:avLst/>
          </a:prstGeom>
          <a:noFill/>
          <a:ln w="9525">
            <a:noFill/>
            <a:miter lim="800000"/>
            <a:headEnd/>
            <a:tailEnd/>
          </a:ln>
        </p:spPr>
      </p:pic>
      <p:sp>
        <p:nvSpPr>
          <p:cNvPr id="2" name="Title 1"/>
          <p:cNvSpPr>
            <a:spLocks noGrp="1"/>
          </p:cNvSpPr>
          <p:nvPr>
            <p:ph type="title"/>
          </p:nvPr>
        </p:nvSpPr>
        <p:spPr/>
        <p:txBody>
          <a:bodyPr>
            <a:normAutofit/>
          </a:bodyPr>
          <a:lstStyle>
            <a:lvl1pPr>
              <a:defRPr sz="40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fld id="{1DEC0969-6603-5F45-8B70-F08EBA1D7367}" type="datetimeFigureOut">
              <a:rPr lang="en-US"/>
              <a:pPr/>
              <a:t>11/19/14</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5AC1F41D-2124-2544-9840-2800733D59FF}"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B117B5-ED13-8648-9417-413D156E1516}" type="datetimeFigureOut">
              <a:rPr lang="en-US" smtClean="0">
                <a:solidFill>
                  <a:prstClr val="black">
                    <a:tint val="75000"/>
                  </a:prstClr>
                </a:solidFill>
              </a:rPr>
              <a:pPr/>
              <a:t>11/19/14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7ABF8C-D877-EF4F-A37F-FC6782C011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09401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pic>
        <p:nvPicPr>
          <p:cNvPr id="4" name="Picture 4" descr="JPSS Logo5.png"/>
          <p:cNvPicPr>
            <a:picLocks noChangeAspect="1"/>
          </p:cNvPicPr>
          <p:nvPr userDrawn="1"/>
        </p:nvPicPr>
        <p:blipFill>
          <a:blip r:embed="rId2" cstate="print"/>
          <a:srcRect/>
          <a:stretch>
            <a:fillRect/>
          </a:stretch>
        </p:blipFill>
        <p:spPr bwMode="auto">
          <a:xfrm>
            <a:off x="8884920" y="6649720"/>
            <a:ext cx="1005840" cy="967952"/>
          </a:xfrm>
          <a:prstGeom prst="rect">
            <a:avLst/>
          </a:prstGeom>
          <a:noFill/>
          <a:ln w="9525">
            <a:noFill/>
            <a:miter lim="800000"/>
            <a:headEnd/>
            <a:tailEnd/>
          </a:ln>
        </p:spPr>
      </p:pic>
      <p:pic>
        <p:nvPicPr>
          <p:cNvPr id="5" name="Picture 7"/>
          <p:cNvPicPr>
            <a:picLocks noChangeAspect="1" noChangeArrowheads="1"/>
          </p:cNvPicPr>
          <p:nvPr userDrawn="1"/>
        </p:nvPicPr>
        <p:blipFill>
          <a:blip r:embed="rId3" cstate="print"/>
          <a:srcRect/>
          <a:stretch>
            <a:fillRect/>
          </a:stretch>
        </p:blipFill>
        <p:spPr bwMode="auto">
          <a:xfrm>
            <a:off x="221780" y="6530979"/>
            <a:ext cx="1135063" cy="1147868"/>
          </a:xfrm>
          <a:prstGeom prst="rect">
            <a:avLst/>
          </a:prstGeom>
          <a:noFill/>
          <a:ln w="9525">
            <a:noFill/>
            <a:miter lim="800000"/>
            <a:headEnd/>
            <a:tailEnd/>
          </a:ln>
        </p:spPr>
      </p:pic>
      <p:sp>
        <p:nvSpPr>
          <p:cNvPr id="2" name="Title 1"/>
          <p:cNvSpPr>
            <a:spLocks noGrp="1"/>
          </p:cNvSpPr>
          <p:nvPr>
            <p:ph type="title"/>
          </p:nvPr>
        </p:nvSpPr>
        <p:spPr/>
        <p:txBody>
          <a:bodyPr>
            <a:normAutofit/>
          </a:bodyPr>
          <a:lstStyle>
            <a:lvl1pPr>
              <a:defRPr sz="40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fld id="{1DEC0969-6603-5F45-8B70-F08EBA1D7367}" type="datetimeFigureOut">
              <a:rPr lang="en-US">
                <a:solidFill>
                  <a:prstClr val="black">
                    <a:tint val="75000"/>
                  </a:prstClr>
                </a:solidFill>
              </a:rPr>
              <a:pPr/>
              <a:t>11/19/14</a:t>
            </a:fld>
            <a:endParaRPr lang="en-US">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2"/>
          </p:nvPr>
        </p:nvSpPr>
        <p:spPr/>
        <p:txBody>
          <a:bodyPr/>
          <a:lstStyle>
            <a:lvl1pPr>
              <a:defRPr/>
            </a:lvl1pPr>
          </a:lstStyle>
          <a:p>
            <a:fld id="{5AC1F41D-2124-2544-9840-2800733D59F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64FCA332-8B93-467C-99B3-51C3F86702D1}" type="datetimeFigureOut">
              <a:rPr lang="en-US">
                <a:solidFill>
                  <a:srgbClr val="04617B">
                    <a:shade val="90000"/>
                  </a:srgbClr>
                </a:solidFill>
              </a:rPr>
              <a:pPr>
                <a:defRPr/>
              </a:pPr>
              <a:t>11/19/14</a:t>
            </a:fld>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9C9141B2-985E-4F08-B8BB-FE7F5E6F676B}" type="slidenum">
              <a:rPr lang="en-US">
                <a:solidFill>
                  <a:srgbClr val="04617B">
                    <a:shade val="90000"/>
                  </a:srgbClr>
                </a:solidFill>
              </a:rPr>
              <a:pPr>
                <a:defRPr/>
              </a:pPr>
              <a:t>‹#›</a:t>
            </a:fld>
            <a:endParaRPr lang="en-US" dirty="0">
              <a:solidFill>
                <a:srgbClr val="04617B">
                  <a:shade val="90000"/>
                </a:srgbClr>
              </a:solidFill>
            </a:endParaRPr>
          </a:p>
        </p:txBody>
      </p:sp>
      <p:pic>
        <p:nvPicPr>
          <p:cNvPr id="8" name="Picture 7" descr="CRW_logo_med.png"/>
          <p:cNvPicPr>
            <a:picLocks noChangeAspect="1"/>
          </p:cNvPicPr>
          <p:nvPr userDrawn="1"/>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052560" y="0"/>
            <a:ext cx="1005840" cy="1036320"/>
          </a:xfrm>
          <a:prstGeom prst="rect">
            <a:avLst/>
          </a:prstGeom>
        </p:spPr>
      </p:pic>
      <p:pic>
        <p:nvPicPr>
          <p:cNvPr id="11" name="Picture 10" descr="NOAA logo"/>
          <p:cNvPicPr>
            <a:picLocks noChangeAspect="1" noChangeArrowheads="1"/>
          </p:cNvPicPr>
          <p:nvPr userDrawn="1"/>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32715" y="0"/>
            <a:ext cx="1005840" cy="103632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20337638"/>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02920" y="7203864"/>
            <a:ext cx="2346960" cy="413808"/>
          </a:xfrm>
        </p:spPr>
        <p:txBody>
          <a:bodyPr/>
          <a:lstStyle>
            <a:lvl1pPr>
              <a:defRPr smtClean="0"/>
            </a:lvl1pPr>
          </a:lstStyle>
          <a:p>
            <a:fld id="{979426C0-C742-BC43-937C-A246E04CE5AD}" type="datetime1">
              <a:rPr lang="en-US"/>
              <a:pPr/>
              <a:t>11/19/14</a:t>
            </a:fld>
            <a:endParaRPr lang="en-US"/>
          </a:p>
        </p:txBody>
      </p:sp>
      <p:sp>
        <p:nvSpPr>
          <p:cNvPr id="3" name="Footer Placeholder 2"/>
          <p:cNvSpPr>
            <a:spLocks noGrp="1"/>
          </p:cNvSpPr>
          <p:nvPr>
            <p:ph type="ftr" sz="quarter" idx="11"/>
          </p:nvPr>
        </p:nvSpPr>
        <p:spPr>
          <a:xfrm>
            <a:off x="3436620" y="7203864"/>
            <a:ext cx="3185160" cy="413808"/>
          </a:xfrm>
        </p:spPr>
        <p:txBody>
          <a:bodyPr/>
          <a:lstStyle>
            <a:lvl1pPr>
              <a:defRPr/>
            </a:lvl1pPr>
          </a:lstStyle>
          <a:p>
            <a:endParaRPr lang="en-US"/>
          </a:p>
        </p:txBody>
      </p:sp>
      <p:sp>
        <p:nvSpPr>
          <p:cNvPr id="4" name="Slide Number Placeholder 3"/>
          <p:cNvSpPr>
            <a:spLocks noGrp="1"/>
          </p:cNvSpPr>
          <p:nvPr>
            <p:ph type="sldNum" sz="quarter" idx="12"/>
          </p:nvPr>
        </p:nvSpPr>
        <p:spPr>
          <a:xfrm>
            <a:off x="7208520" y="7203864"/>
            <a:ext cx="1173480" cy="413808"/>
          </a:xfrm>
        </p:spPr>
        <p:txBody>
          <a:bodyPr/>
          <a:lstStyle>
            <a:lvl1pPr>
              <a:defRPr smtClean="0"/>
            </a:lvl1pPr>
          </a:lstStyle>
          <a:p>
            <a:fld id="{347B23F6-0EA4-394D-9184-FB390639975B}"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pic>
        <p:nvPicPr>
          <p:cNvPr id="4" name="Picture 4" descr="JPSS Logo5.png"/>
          <p:cNvPicPr>
            <a:picLocks noChangeAspect="1"/>
          </p:cNvPicPr>
          <p:nvPr userDrawn="1"/>
        </p:nvPicPr>
        <p:blipFill>
          <a:blip r:embed="rId2" cstate="print"/>
          <a:srcRect/>
          <a:stretch>
            <a:fillRect/>
          </a:stretch>
        </p:blipFill>
        <p:spPr bwMode="auto">
          <a:xfrm>
            <a:off x="8884920" y="6649720"/>
            <a:ext cx="1005840" cy="967952"/>
          </a:xfrm>
          <a:prstGeom prst="rect">
            <a:avLst/>
          </a:prstGeom>
          <a:noFill/>
          <a:ln w="9525">
            <a:noFill/>
            <a:miter lim="800000"/>
            <a:headEnd/>
            <a:tailEnd/>
          </a:ln>
        </p:spPr>
      </p:pic>
      <p:pic>
        <p:nvPicPr>
          <p:cNvPr id="5" name="Picture 7"/>
          <p:cNvPicPr>
            <a:picLocks noChangeAspect="1" noChangeArrowheads="1"/>
          </p:cNvPicPr>
          <p:nvPr userDrawn="1"/>
        </p:nvPicPr>
        <p:blipFill>
          <a:blip r:embed="rId3" cstate="print"/>
          <a:srcRect/>
          <a:stretch>
            <a:fillRect/>
          </a:stretch>
        </p:blipFill>
        <p:spPr bwMode="auto">
          <a:xfrm>
            <a:off x="221798" y="6530979"/>
            <a:ext cx="1135063" cy="1147868"/>
          </a:xfrm>
          <a:prstGeom prst="rect">
            <a:avLst/>
          </a:prstGeom>
          <a:noFill/>
          <a:ln w="9525">
            <a:noFill/>
            <a:miter lim="800000"/>
            <a:headEnd/>
            <a:tailEnd/>
          </a:ln>
        </p:spPr>
      </p:pic>
      <p:sp>
        <p:nvSpPr>
          <p:cNvPr id="2" name="Title 1"/>
          <p:cNvSpPr>
            <a:spLocks noGrp="1"/>
          </p:cNvSpPr>
          <p:nvPr>
            <p:ph type="title"/>
          </p:nvPr>
        </p:nvSpPr>
        <p:spPr/>
        <p:txBody>
          <a:bodyPr>
            <a:normAutofit/>
          </a:bodyPr>
          <a:lstStyle>
            <a:lvl1pPr>
              <a:defRPr sz="40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fld id="{1DEC0969-6603-5F45-8B70-F08EBA1D7367}" type="datetimeFigureOut">
              <a:rPr lang="en-US"/>
              <a:pPr/>
              <a:t>11/19/14</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2"/>
          </p:nvPr>
        </p:nvSpPr>
        <p:spPr/>
        <p:txBody>
          <a:bodyPr/>
          <a:lstStyle>
            <a:lvl1pPr>
              <a:defRPr/>
            </a:lvl1pPr>
          </a:lstStyle>
          <a:p>
            <a:fld id="{5AC1F41D-2124-2544-9840-2800733D59FF}"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11/19/14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pic>
        <p:nvPicPr>
          <p:cNvPr id="4" name="Picture 4" descr="JPSS Logo5.png"/>
          <p:cNvPicPr>
            <a:picLocks noChangeAspect="1"/>
          </p:cNvPicPr>
          <p:nvPr userDrawn="1"/>
        </p:nvPicPr>
        <p:blipFill>
          <a:blip r:embed="rId2" cstate="print"/>
          <a:srcRect/>
          <a:stretch>
            <a:fillRect/>
          </a:stretch>
        </p:blipFill>
        <p:spPr bwMode="auto">
          <a:xfrm>
            <a:off x="8884920" y="6649720"/>
            <a:ext cx="1005840" cy="967952"/>
          </a:xfrm>
          <a:prstGeom prst="rect">
            <a:avLst/>
          </a:prstGeom>
          <a:noFill/>
          <a:ln w="9525">
            <a:noFill/>
            <a:miter lim="800000"/>
            <a:headEnd/>
            <a:tailEnd/>
          </a:ln>
        </p:spPr>
      </p:pic>
      <p:pic>
        <p:nvPicPr>
          <p:cNvPr id="5" name="Picture 7"/>
          <p:cNvPicPr>
            <a:picLocks noChangeAspect="1" noChangeArrowheads="1"/>
          </p:cNvPicPr>
          <p:nvPr userDrawn="1"/>
        </p:nvPicPr>
        <p:blipFill>
          <a:blip r:embed="rId3" cstate="print"/>
          <a:srcRect/>
          <a:stretch>
            <a:fillRect/>
          </a:stretch>
        </p:blipFill>
        <p:spPr bwMode="auto">
          <a:xfrm>
            <a:off x="221798" y="6530979"/>
            <a:ext cx="1135063" cy="1147868"/>
          </a:xfrm>
          <a:prstGeom prst="rect">
            <a:avLst/>
          </a:prstGeom>
          <a:noFill/>
          <a:ln w="9525">
            <a:noFill/>
            <a:miter lim="800000"/>
            <a:headEnd/>
            <a:tailEnd/>
          </a:ln>
        </p:spPr>
      </p:pic>
      <p:sp>
        <p:nvSpPr>
          <p:cNvPr id="2" name="Title 1"/>
          <p:cNvSpPr>
            <a:spLocks noGrp="1"/>
          </p:cNvSpPr>
          <p:nvPr>
            <p:ph type="title"/>
          </p:nvPr>
        </p:nvSpPr>
        <p:spPr/>
        <p:txBody>
          <a:bodyPr>
            <a:normAutofit/>
          </a:bodyPr>
          <a:lstStyle>
            <a:lvl1pPr>
              <a:defRPr sz="40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fld id="{1DEC0969-6603-5F45-8B70-F08EBA1D7367}" type="datetimeFigureOut">
              <a:rPr lang="en-US"/>
              <a:pPr/>
              <a:t>11/19/14</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2"/>
          </p:nvPr>
        </p:nvSpPr>
        <p:spPr/>
        <p:txBody>
          <a:bodyPr/>
          <a:lstStyle>
            <a:lvl1pPr>
              <a:defRPr/>
            </a:lvl1pPr>
          </a:lstStyle>
          <a:p>
            <a:fld id="{5AC1F41D-2124-2544-9840-2800733D59F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cstate="print"/>
          <a:srcRect/>
          <a:stretch>
            <a:fillRect/>
          </a:stretch>
        </p:blipFill>
        <p:spPr bwMode="auto">
          <a:xfrm>
            <a:off x="221781" y="6530979"/>
            <a:ext cx="1135063" cy="1147868"/>
          </a:xfrm>
          <a:prstGeom prst="rect">
            <a:avLst/>
          </a:prstGeom>
          <a:noFill/>
          <a:ln w="9525">
            <a:noFill/>
            <a:miter lim="800000"/>
            <a:headEnd/>
            <a:tailEnd/>
          </a:ln>
        </p:spPr>
      </p:pic>
      <p:pic>
        <p:nvPicPr>
          <p:cNvPr id="5" name="Picture 12" descr="JPSS Logo5.png"/>
          <p:cNvPicPr>
            <a:picLocks noChangeAspect="1"/>
          </p:cNvPicPr>
          <p:nvPr/>
        </p:nvPicPr>
        <p:blipFill>
          <a:blip r:embed="rId3" cstate="print"/>
          <a:srcRect/>
          <a:stretch>
            <a:fillRect/>
          </a:stretch>
        </p:blipFill>
        <p:spPr bwMode="auto">
          <a:xfrm>
            <a:off x="8731257" y="6547168"/>
            <a:ext cx="1246823" cy="1200044"/>
          </a:xfrm>
          <a:prstGeom prst="rect">
            <a:avLst/>
          </a:prstGeom>
          <a:noFill/>
          <a:ln w="9525">
            <a:noFill/>
            <a:miter lim="800000"/>
            <a:headEnd/>
            <a:tailEnd/>
          </a:ln>
        </p:spPr>
      </p:pic>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509056" indent="0" algn="ctr">
              <a:buNone/>
              <a:defRPr>
                <a:solidFill>
                  <a:schemeClr val="tx1">
                    <a:tint val="75000"/>
                  </a:schemeClr>
                </a:solidFill>
              </a:defRPr>
            </a:lvl2pPr>
            <a:lvl3pPr marL="1018109" indent="0" algn="ctr">
              <a:buNone/>
              <a:defRPr>
                <a:solidFill>
                  <a:schemeClr val="tx1">
                    <a:tint val="75000"/>
                  </a:schemeClr>
                </a:solidFill>
              </a:defRPr>
            </a:lvl3pPr>
            <a:lvl4pPr marL="1527166" indent="0" algn="ctr">
              <a:buNone/>
              <a:defRPr>
                <a:solidFill>
                  <a:schemeClr val="tx1">
                    <a:tint val="75000"/>
                  </a:schemeClr>
                </a:solidFill>
              </a:defRPr>
            </a:lvl4pPr>
            <a:lvl5pPr marL="2036219" indent="0" algn="ctr">
              <a:buNone/>
              <a:defRPr>
                <a:solidFill>
                  <a:schemeClr val="tx1">
                    <a:tint val="75000"/>
                  </a:schemeClr>
                </a:solidFill>
              </a:defRPr>
            </a:lvl5pPr>
            <a:lvl6pPr marL="2545276" indent="0" algn="ctr">
              <a:buNone/>
              <a:defRPr>
                <a:solidFill>
                  <a:schemeClr val="tx1">
                    <a:tint val="75000"/>
                  </a:schemeClr>
                </a:solidFill>
              </a:defRPr>
            </a:lvl6pPr>
            <a:lvl7pPr marL="3054329" indent="0" algn="ctr">
              <a:buNone/>
              <a:defRPr>
                <a:solidFill>
                  <a:schemeClr val="tx1">
                    <a:tint val="75000"/>
                  </a:schemeClr>
                </a:solidFill>
              </a:defRPr>
            </a:lvl7pPr>
            <a:lvl8pPr marL="3563385" indent="0" algn="ctr">
              <a:buNone/>
              <a:defRPr>
                <a:solidFill>
                  <a:schemeClr val="tx1">
                    <a:tint val="75000"/>
                  </a:schemeClr>
                </a:solidFill>
              </a:defRPr>
            </a:lvl8pPr>
            <a:lvl9pPr marL="4072438" indent="0" algn="ctr">
              <a:buNone/>
              <a:defRPr>
                <a:solidFill>
                  <a:schemeClr val="tx1">
                    <a:tint val="75000"/>
                  </a:schemeClr>
                </a:solidFill>
              </a:defRPr>
            </a:lvl9pPr>
          </a:lstStyle>
          <a:p>
            <a:r>
              <a:rPr lang="en-US" smtClean="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fld id="{C91BF668-B1EE-CB45-8421-54FFEAAB36E9}" type="datetimeFigureOut">
              <a:rPr lang="en-US"/>
              <a:pPr/>
              <a:t>11/19/14</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61D8508C-DCD3-CA40-BEBC-C8446AD9BA14}"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45B83D9-D0FE-E144-9983-ED6E4678983E}" type="datetimeFigureOut">
              <a:rPr lang="en-US"/>
              <a:pPr/>
              <a:t>11/19/14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6004588-7C31-1D4C-897B-8FC93BEABE0F}"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45B83D9-D0FE-E144-9983-ED6E4678983E}" type="datetimeFigureOut">
              <a:rPr lang="en-US"/>
              <a:pPr/>
              <a:t>11/19/14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66004588-7C31-1D4C-897B-8FC93BEABE0F}"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0.xml"/><Relationship Id="rId2" Type="http://schemas.openxmlformats.org/officeDocument/2006/relationships/slideLayout" Target="../slideLayouts/slideLayout11.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5.xml"/><Relationship Id="rId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 Type="http://schemas.openxmlformats.org/officeDocument/2006/relationships/theme" Target="../theme/theme16.xml"/><Relationship Id="rId2" Type="http://schemas.openxmlformats.org/officeDocument/2006/relationships/image" Target="../media/image1.png"/><Relationship Id="rId3"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png"/><Relationship Id="rId3"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theme" Target="../theme/theme4.xml"/><Relationship Id="rId5" Type="http://schemas.openxmlformats.org/officeDocument/2006/relationships/image" Target="../media/image1.png"/><Relationship Id="rId6" Type="http://schemas.openxmlformats.org/officeDocument/2006/relationships/image" Target="../media/image2.png"/><Relationship Id="rId1" Type="http://schemas.openxmlformats.org/officeDocument/2006/relationships/slideLayout" Target="../slideLayouts/slideLayout5.xml"/><Relationship Id="rId2"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png"/><Relationship Id="rId3"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png"/><Relationship Id="rId3"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8.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1.png"/><Relationship Id="rId3"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02920" y="311256"/>
            <a:ext cx="9052560" cy="1295400"/>
          </a:xfrm>
          <a:prstGeom prst="rect">
            <a:avLst/>
          </a:prstGeom>
          <a:noFill/>
          <a:ln w="9525">
            <a:noFill/>
            <a:miter lim="800000"/>
            <a:headEnd/>
            <a:tailEnd/>
          </a:ln>
        </p:spPr>
        <p:txBody>
          <a:bodyPr vert="horz" wrap="square" lIns="101633" tIns="50818" rIns="101633" bIns="50818"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502920" y="1813584"/>
            <a:ext cx="9052560" cy="5129425"/>
          </a:xfrm>
          <a:prstGeom prst="rect">
            <a:avLst/>
          </a:prstGeom>
          <a:noFill/>
          <a:ln w="9525">
            <a:noFill/>
            <a:miter lim="800000"/>
            <a:headEnd/>
            <a:tailEnd/>
          </a:ln>
        </p:spPr>
        <p:txBody>
          <a:bodyPr vert="horz" wrap="square" lIns="101633" tIns="50818" rIns="101633" bIns="508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502920" y="7203864"/>
            <a:ext cx="2346960" cy="413808"/>
          </a:xfrm>
          <a:prstGeom prst="rect">
            <a:avLst/>
          </a:prstGeom>
        </p:spPr>
        <p:txBody>
          <a:bodyPr vert="horz" wrap="square" lIns="101633" tIns="50818" rIns="101633" bIns="50818" numCol="1" anchor="ctr" anchorCtr="0" compatLnSpc="1">
            <a:prstTxWarp prst="textNoShape">
              <a:avLst/>
            </a:prstTxWarp>
          </a:bodyPr>
          <a:lstStyle>
            <a:lvl1pPr>
              <a:defRPr sz="1300">
                <a:solidFill>
                  <a:srgbClr val="898989"/>
                </a:solidFill>
                <a:latin typeface="Calibri" pitchFamily="-84" charset="0"/>
              </a:defRPr>
            </a:lvl1pPr>
          </a:lstStyle>
          <a:p>
            <a:fld id="{01F35B40-3911-344F-8948-4EF905AE6C6F}" type="datetime1">
              <a:rPr lang="en-US"/>
              <a:pPr/>
              <a:t>11/19/14</a:t>
            </a:fld>
            <a:endParaRPr lang="en-US"/>
          </a:p>
        </p:txBody>
      </p:sp>
      <p:sp>
        <p:nvSpPr>
          <p:cNvPr id="8" name="Footer Placeholder 4"/>
          <p:cNvSpPr>
            <a:spLocks noGrp="1"/>
          </p:cNvSpPr>
          <p:nvPr>
            <p:ph type="ftr" sz="quarter" idx="3"/>
          </p:nvPr>
        </p:nvSpPr>
        <p:spPr>
          <a:xfrm>
            <a:off x="3436620" y="7203864"/>
            <a:ext cx="3185160" cy="413808"/>
          </a:xfrm>
          <a:prstGeom prst="rect">
            <a:avLst/>
          </a:prstGeom>
        </p:spPr>
        <p:txBody>
          <a:bodyPr vert="horz" wrap="square" lIns="101633" tIns="50818" rIns="101633" bIns="50818" numCol="1" anchor="ctr" anchorCtr="0" compatLnSpc="1">
            <a:prstTxWarp prst="textNoShape">
              <a:avLst/>
            </a:prstTxWarp>
          </a:bodyPr>
          <a:lstStyle>
            <a:lvl1pPr algn="ctr">
              <a:defRPr sz="1300">
                <a:solidFill>
                  <a:srgbClr val="898989"/>
                </a:solidFill>
                <a:latin typeface="Calibri" pitchFamily="-84" charset="0"/>
              </a:defRPr>
            </a:lvl1pPr>
          </a:lstStyle>
          <a:p>
            <a:endParaRPr lang="en-US"/>
          </a:p>
        </p:txBody>
      </p:sp>
      <p:sp>
        <p:nvSpPr>
          <p:cNvPr id="9" name="Slide Number Placeholder 5"/>
          <p:cNvSpPr>
            <a:spLocks noGrp="1"/>
          </p:cNvSpPr>
          <p:nvPr>
            <p:ph type="sldNum" sz="quarter" idx="4"/>
          </p:nvPr>
        </p:nvSpPr>
        <p:spPr>
          <a:xfrm>
            <a:off x="7208520" y="7203864"/>
            <a:ext cx="1173480" cy="413808"/>
          </a:xfrm>
          <a:prstGeom prst="rect">
            <a:avLst/>
          </a:prstGeom>
        </p:spPr>
        <p:txBody>
          <a:bodyPr vert="horz" wrap="square" lIns="101633" tIns="50818" rIns="101633" bIns="50818" numCol="1" anchor="ctr" anchorCtr="0" compatLnSpc="1">
            <a:prstTxWarp prst="textNoShape">
              <a:avLst/>
            </a:prstTxWarp>
          </a:bodyPr>
          <a:lstStyle>
            <a:lvl1pPr algn="r">
              <a:defRPr sz="1300">
                <a:solidFill>
                  <a:srgbClr val="898989"/>
                </a:solidFill>
                <a:latin typeface="Calibri" pitchFamily="-84" charset="0"/>
              </a:defRPr>
            </a:lvl1pPr>
          </a:lstStyle>
          <a:p>
            <a:fld id="{9DF8761A-97AB-2F43-A43B-EE4356A30375}" type="slidenum">
              <a:rPr lang="en-US"/>
              <a:pPr/>
              <a:t>‹#›</a:t>
            </a:fld>
            <a:endParaRPr lang="en-US"/>
          </a:p>
        </p:txBody>
      </p:sp>
      <p:sp>
        <p:nvSpPr>
          <p:cNvPr id="10" name="Rectangle 9"/>
          <p:cNvSpPr>
            <a:spLocks noChangeArrowheads="1"/>
          </p:cNvSpPr>
          <p:nvPr userDrawn="1"/>
        </p:nvSpPr>
        <p:spPr bwMode="auto">
          <a:xfrm>
            <a:off x="167640" y="7426493"/>
            <a:ext cx="3352800" cy="345907"/>
          </a:xfrm>
          <a:prstGeom prst="rect">
            <a:avLst/>
          </a:prstGeom>
          <a:noFill/>
          <a:ln w="12700">
            <a:noFill/>
            <a:miter lim="800000"/>
            <a:headEnd/>
            <a:tailEnd/>
          </a:ln>
          <a:effectLst/>
        </p:spPr>
        <p:txBody>
          <a:bodyPr lIns="100575" tIns="49405" rIns="100575" bIns="49405">
            <a:prstTxWarp prst="textNoShape">
              <a:avLst/>
            </a:prstTxWarp>
            <a:spAutoFit/>
          </a:bodyPr>
          <a:lstStyle/>
          <a:p>
            <a:r>
              <a:rPr lang="en-US" sz="1600" i="1" dirty="0">
                <a:latin typeface="Times"/>
                <a:cs typeface="Times"/>
              </a:rPr>
              <a:t>Menghua Wang, NOAA/NESDIS/STAR</a:t>
            </a:r>
          </a:p>
        </p:txBody>
      </p:sp>
    </p:spTree>
  </p:cSld>
  <p:clrMap bg1="lt1" tx1="dk1" bg2="lt2" tx2="dk2" accent1="accent1" accent2="accent2" accent3="accent3" accent4="accent4" accent5="accent5" accent6="accent6" hlink="hlink" folHlink="folHlink"/>
  <p:sldLayoutIdLst>
    <p:sldLayoutId id="2147484104" r:id="rId1"/>
    <p:sldLayoutId id="2147484105" r:id="rId2"/>
  </p:sldLayoutIdLst>
  <p:txStyles>
    <p:titleStyle>
      <a:lvl1pPr algn="ctr" rtl="0" eaLnBrk="0" fontAlgn="base" hangingPunct="0">
        <a:spcBef>
          <a:spcPct val="0"/>
        </a:spcBef>
        <a:spcAft>
          <a:spcPct val="0"/>
        </a:spcAft>
        <a:defRPr sz="4900" kern="1200">
          <a:solidFill>
            <a:schemeClr val="tx1"/>
          </a:solidFill>
          <a:latin typeface="Arial" charset="0"/>
          <a:ea typeface="+mj-ea"/>
          <a:cs typeface="+mj-cs"/>
        </a:defRPr>
      </a:lvl1pPr>
      <a:lvl2pPr algn="ctr" rtl="0" eaLnBrk="0" fontAlgn="base" hangingPunct="0">
        <a:spcBef>
          <a:spcPct val="0"/>
        </a:spcBef>
        <a:spcAft>
          <a:spcPct val="0"/>
        </a:spcAft>
        <a:defRPr sz="4900">
          <a:solidFill>
            <a:schemeClr val="tx1"/>
          </a:solidFill>
          <a:latin typeface="Arial" charset="0"/>
          <a:ea typeface="ヒラギノ角ゴ Pro W3" charset="-128"/>
          <a:cs typeface="ヒラギノ角ゴ Pro W3" pitchFamily="-96" charset="-128"/>
        </a:defRPr>
      </a:lvl2pPr>
      <a:lvl3pPr algn="ctr" rtl="0" eaLnBrk="0" fontAlgn="base" hangingPunct="0">
        <a:spcBef>
          <a:spcPct val="0"/>
        </a:spcBef>
        <a:spcAft>
          <a:spcPct val="0"/>
        </a:spcAft>
        <a:defRPr sz="4900">
          <a:solidFill>
            <a:schemeClr val="tx1"/>
          </a:solidFill>
          <a:latin typeface="Arial" charset="0"/>
          <a:ea typeface="ヒラギノ角ゴ Pro W3" charset="-128"/>
          <a:cs typeface="ヒラギノ角ゴ Pro W3" pitchFamily="-96" charset="-128"/>
        </a:defRPr>
      </a:lvl3pPr>
      <a:lvl4pPr algn="ctr" rtl="0" eaLnBrk="0" fontAlgn="base" hangingPunct="0">
        <a:spcBef>
          <a:spcPct val="0"/>
        </a:spcBef>
        <a:spcAft>
          <a:spcPct val="0"/>
        </a:spcAft>
        <a:defRPr sz="4900">
          <a:solidFill>
            <a:schemeClr val="tx1"/>
          </a:solidFill>
          <a:latin typeface="Arial" charset="0"/>
          <a:ea typeface="ヒラギノ角ゴ Pro W3" charset="-128"/>
          <a:cs typeface="ヒラギノ角ゴ Pro W3" pitchFamily="-96" charset="-128"/>
        </a:defRPr>
      </a:lvl4pPr>
      <a:lvl5pPr algn="ctr" rtl="0" eaLnBrk="0" fontAlgn="base" hangingPunct="0">
        <a:spcBef>
          <a:spcPct val="0"/>
        </a:spcBef>
        <a:spcAft>
          <a:spcPct val="0"/>
        </a:spcAft>
        <a:defRPr sz="4900">
          <a:solidFill>
            <a:schemeClr val="tx1"/>
          </a:solidFill>
          <a:latin typeface="Arial" charset="0"/>
          <a:ea typeface="ヒラギノ角ゴ Pro W3" charset="-128"/>
          <a:cs typeface="ヒラギノ角ゴ Pro W3" pitchFamily="-96" charset="-128"/>
        </a:defRPr>
      </a:lvl5pPr>
      <a:lvl6pPr marL="508167" algn="ctr" rtl="0" fontAlgn="base">
        <a:spcBef>
          <a:spcPct val="0"/>
        </a:spcBef>
        <a:spcAft>
          <a:spcPct val="0"/>
        </a:spcAft>
        <a:defRPr sz="4900">
          <a:solidFill>
            <a:schemeClr val="tx1"/>
          </a:solidFill>
          <a:latin typeface="Calibri" pitchFamily="34" charset="0"/>
        </a:defRPr>
      </a:lvl6pPr>
      <a:lvl7pPr marL="1016326" algn="ctr" rtl="0" fontAlgn="base">
        <a:spcBef>
          <a:spcPct val="0"/>
        </a:spcBef>
        <a:spcAft>
          <a:spcPct val="0"/>
        </a:spcAft>
        <a:defRPr sz="4900">
          <a:solidFill>
            <a:schemeClr val="tx1"/>
          </a:solidFill>
          <a:latin typeface="Calibri" pitchFamily="34" charset="0"/>
        </a:defRPr>
      </a:lvl7pPr>
      <a:lvl8pPr marL="1524490" algn="ctr" rtl="0" fontAlgn="base">
        <a:spcBef>
          <a:spcPct val="0"/>
        </a:spcBef>
        <a:spcAft>
          <a:spcPct val="0"/>
        </a:spcAft>
        <a:defRPr sz="4900">
          <a:solidFill>
            <a:schemeClr val="tx1"/>
          </a:solidFill>
          <a:latin typeface="Calibri" pitchFamily="34" charset="0"/>
        </a:defRPr>
      </a:lvl8pPr>
      <a:lvl9pPr marL="2032651" algn="ctr" rtl="0" fontAlgn="base">
        <a:spcBef>
          <a:spcPct val="0"/>
        </a:spcBef>
        <a:spcAft>
          <a:spcPct val="0"/>
        </a:spcAft>
        <a:defRPr sz="4900">
          <a:solidFill>
            <a:schemeClr val="tx1"/>
          </a:solidFill>
          <a:latin typeface="Calibri" pitchFamily="34" charset="0"/>
        </a:defRPr>
      </a:lvl9pPr>
    </p:titleStyle>
    <p:bodyStyle>
      <a:lvl1pPr marL="381122" indent="-381122" algn="l" rtl="0" eaLnBrk="0" fontAlgn="base" hangingPunct="0">
        <a:spcBef>
          <a:spcPct val="20000"/>
        </a:spcBef>
        <a:spcAft>
          <a:spcPct val="0"/>
        </a:spcAft>
        <a:buFont typeface="Arial" pitchFamily="-84" charset="0"/>
        <a:buChar char="•"/>
        <a:defRPr sz="3600" kern="1200">
          <a:solidFill>
            <a:schemeClr val="tx1"/>
          </a:solidFill>
          <a:latin typeface="Arial" charset="0"/>
          <a:ea typeface="+mn-ea"/>
          <a:cs typeface="+mn-cs"/>
        </a:defRPr>
      </a:lvl1pPr>
      <a:lvl2pPr marL="825761" indent="-317599" algn="l" rtl="0" eaLnBrk="0" fontAlgn="base" hangingPunct="0">
        <a:spcBef>
          <a:spcPct val="20000"/>
        </a:spcBef>
        <a:spcAft>
          <a:spcPct val="0"/>
        </a:spcAft>
        <a:buFont typeface="Arial" pitchFamily="-84" charset="0"/>
        <a:buChar char="–"/>
        <a:defRPr sz="3100" kern="1200">
          <a:solidFill>
            <a:schemeClr val="tx1"/>
          </a:solidFill>
          <a:latin typeface="Arial" charset="0"/>
          <a:ea typeface="+mn-ea"/>
          <a:cs typeface="+mn-cs"/>
        </a:defRPr>
      </a:lvl2pPr>
      <a:lvl3pPr marL="1270407" indent="-254088" algn="l" rtl="0" eaLnBrk="0" fontAlgn="base" hangingPunct="0">
        <a:spcBef>
          <a:spcPct val="20000"/>
        </a:spcBef>
        <a:spcAft>
          <a:spcPct val="0"/>
        </a:spcAft>
        <a:buFont typeface="Arial" pitchFamily="-84" charset="0"/>
        <a:buChar char="•"/>
        <a:defRPr sz="2700" kern="1200">
          <a:solidFill>
            <a:schemeClr val="tx1"/>
          </a:solidFill>
          <a:latin typeface="Arial" charset="0"/>
          <a:ea typeface="+mn-ea"/>
          <a:cs typeface="+mn-cs"/>
        </a:defRPr>
      </a:lvl3pPr>
      <a:lvl4pPr marL="1778571" indent="-254088" algn="l" rtl="0" eaLnBrk="0" fontAlgn="base" hangingPunct="0">
        <a:spcBef>
          <a:spcPct val="20000"/>
        </a:spcBef>
        <a:spcAft>
          <a:spcPct val="0"/>
        </a:spcAft>
        <a:buFont typeface="Arial" pitchFamily="-84" charset="0"/>
        <a:buChar char="–"/>
        <a:defRPr sz="2200" kern="1200">
          <a:solidFill>
            <a:schemeClr val="tx1"/>
          </a:solidFill>
          <a:latin typeface="Arial" charset="0"/>
          <a:ea typeface="+mn-ea"/>
          <a:cs typeface="+mn-cs"/>
        </a:defRPr>
      </a:lvl4pPr>
      <a:lvl5pPr marL="2286732" indent="-254088" algn="l" rtl="0" eaLnBrk="0" fontAlgn="base" hangingPunct="0">
        <a:spcBef>
          <a:spcPct val="20000"/>
        </a:spcBef>
        <a:spcAft>
          <a:spcPct val="0"/>
        </a:spcAft>
        <a:buFont typeface="Arial" pitchFamily="-84" charset="0"/>
        <a:buChar char="»"/>
        <a:defRPr sz="2200" kern="1200">
          <a:solidFill>
            <a:schemeClr val="tx1"/>
          </a:solidFill>
          <a:latin typeface="Arial" charset="0"/>
          <a:ea typeface="+mn-ea"/>
          <a:cs typeface="+mn-cs"/>
        </a:defRPr>
      </a:lvl5pPr>
      <a:lvl6pPr marL="2794897" indent="-254088" algn="l" defTabSz="1016326"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3060" indent="-254088" algn="l" defTabSz="1016326"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11222" indent="-254088" algn="l" defTabSz="1016326"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9382" indent="-254088" algn="l" defTabSz="1016326"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508167" rtl="0" eaLnBrk="1" latinLnBrk="0" hangingPunct="1">
        <a:defRPr sz="2000" kern="1200">
          <a:solidFill>
            <a:schemeClr val="tx1"/>
          </a:solidFill>
          <a:latin typeface="+mn-lt"/>
          <a:ea typeface="+mn-ea"/>
          <a:cs typeface="+mn-cs"/>
        </a:defRPr>
      </a:lvl1pPr>
      <a:lvl2pPr marL="508167" algn="l" defTabSz="508167" rtl="0" eaLnBrk="1" latinLnBrk="0" hangingPunct="1">
        <a:defRPr sz="2000" kern="1200">
          <a:solidFill>
            <a:schemeClr val="tx1"/>
          </a:solidFill>
          <a:latin typeface="+mn-lt"/>
          <a:ea typeface="+mn-ea"/>
          <a:cs typeface="+mn-cs"/>
        </a:defRPr>
      </a:lvl2pPr>
      <a:lvl3pPr marL="1016326" algn="l" defTabSz="508167" rtl="0" eaLnBrk="1" latinLnBrk="0" hangingPunct="1">
        <a:defRPr sz="2000" kern="1200">
          <a:solidFill>
            <a:schemeClr val="tx1"/>
          </a:solidFill>
          <a:latin typeface="+mn-lt"/>
          <a:ea typeface="+mn-ea"/>
          <a:cs typeface="+mn-cs"/>
        </a:defRPr>
      </a:lvl3pPr>
      <a:lvl4pPr marL="1524490" algn="l" defTabSz="508167" rtl="0" eaLnBrk="1" latinLnBrk="0" hangingPunct="1">
        <a:defRPr sz="2000" kern="1200">
          <a:solidFill>
            <a:schemeClr val="tx1"/>
          </a:solidFill>
          <a:latin typeface="+mn-lt"/>
          <a:ea typeface="+mn-ea"/>
          <a:cs typeface="+mn-cs"/>
        </a:defRPr>
      </a:lvl4pPr>
      <a:lvl5pPr marL="2032651" algn="l" defTabSz="508167" rtl="0" eaLnBrk="1" latinLnBrk="0" hangingPunct="1">
        <a:defRPr sz="2000" kern="1200">
          <a:solidFill>
            <a:schemeClr val="tx1"/>
          </a:solidFill>
          <a:latin typeface="+mn-lt"/>
          <a:ea typeface="+mn-ea"/>
          <a:cs typeface="+mn-cs"/>
        </a:defRPr>
      </a:lvl5pPr>
      <a:lvl6pPr marL="2540814" algn="l" defTabSz="508167" rtl="0" eaLnBrk="1" latinLnBrk="0" hangingPunct="1">
        <a:defRPr sz="2000" kern="1200">
          <a:solidFill>
            <a:schemeClr val="tx1"/>
          </a:solidFill>
          <a:latin typeface="+mn-lt"/>
          <a:ea typeface="+mn-ea"/>
          <a:cs typeface="+mn-cs"/>
        </a:defRPr>
      </a:lvl6pPr>
      <a:lvl7pPr marL="3048976" algn="l" defTabSz="508167" rtl="0" eaLnBrk="1" latinLnBrk="0" hangingPunct="1">
        <a:defRPr sz="2000" kern="1200">
          <a:solidFill>
            <a:schemeClr val="tx1"/>
          </a:solidFill>
          <a:latin typeface="+mn-lt"/>
          <a:ea typeface="+mn-ea"/>
          <a:cs typeface="+mn-cs"/>
        </a:defRPr>
      </a:lvl7pPr>
      <a:lvl8pPr marL="3557141" algn="l" defTabSz="508167" rtl="0" eaLnBrk="1" latinLnBrk="0" hangingPunct="1">
        <a:defRPr sz="2000" kern="1200">
          <a:solidFill>
            <a:schemeClr val="tx1"/>
          </a:solidFill>
          <a:latin typeface="+mn-lt"/>
          <a:ea typeface="+mn-ea"/>
          <a:cs typeface="+mn-cs"/>
        </a:defRPr>
      </a:lvl8pPr>
      <a:lvl9pPr marL="4065301" algn="l" defTabSz="508167" rtl="0" eaLnBrk="1" latinLnBrk="0" hangingPunct="1">
        <a:defRPr sz="20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2920" y="1554503"/>
            <a:ext cx="9052560" cy="5388505"/>
          </a:xfrm>
          <a:prstGeom prst="rect">
            <a:avLst/>
          </a:prstGeom>
        </p:spPr>
        <p:txBody>
          <a:bodyPr vert="horz" lIns="101645" tIns="50823" rIns="101645" bIns="50823"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502920" y="7203864"/>
            <a:ext cx="2346960" cy="413808"/>
          </a:xfrm>
          <a:prstGeom prst="rect">
            <a:avLst/>
          </a:prstGeom>
        </p:spPr>
        <p:txBody>
          <a:bodyPr vert="horz" lIns="101645" tIns="50823" rIns="101645" bIns="50823" rtlCol="0" anchor="ctr"/>
          <a:lstStyle>
            <a:lvl1pPr algn="l" defTabSz="1016445" fontAlgn="auto">
              <a:spcBef>
                <a:spcPts val="0"/>
              </a:spcBef>
              <a:spcAft>
                <a:spcPts val="0"/>
              </a:spcAft>
              <a:defRPr sz="1300">
                <a:solidFill>
                  <a:schemeClr val="tx1">
                    <a:tint val="75000"/>
                  </a:schemeClr>
                </a:solidFill>
              </a:defRPr>
            </a:lvl1pPr>
          </a:lstStyle>
          <a:p>
            <a:fld id="{1D8BD707-D9CF-40AE-B4C6-C98DA3205C09}" type="datetimeFigureOut">
              <a:rPr lang="en-US" smtClean="0">
                <a:solidFill>
                  <a:prstClr val="black">
                    <a:tint val="75000"/>
                  </a:prstClr>
                </a:solidFill>
                <a:latin typeface="Calibri"/>
              </a:rPr>
              <a:pPr/>
              <a:t>11/19/14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645" tIns="50823" rIns="101645" bIns="50823" rtlCol="0" anchor="ctr"/>
          <a:lstStyle>
            <a:lvl1pPr algn="ctr" defTabSz="1016445" fontAlgn="auto">
              <a:spcBef>
                <a:spcPts val="0"/>
              </a:spcBef>
              <a:spcAft>
                <a:spcPts val="0"/>
              </a:spcAft>
              <a:defRPr sz="13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101645" tIns="50823" rIns="101645" bIns="50823" rtlCol="0" anchor="ctr"/>
          <a:lstStyle>
            <a:lvl1pPr algn="r" defTabSz="1016445" fontAlgn="auto">
              <a:spcBef>
                <a:spcPts val="0"/>
              </a:spcBef>
              <a:spcAft>
                <a:spcPts val="0"/>
              </a:spcAft>
              <a:defRPr sz="1300">
                <a:solidFill>
                  <a:schemeClr val="tx1">
                    <a:tint val="75000"/>
                  </a:schemeClr>
                </a:solidFill>
              </a:defRPr>
            </a:lvl1pPr>
          </a:lstStyle>
          <a:p>
            <a:fld id="{B6F15528-21DE-4FAA-801E-634DDDAF4B2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9" name="Rectangle 22"/>
          <p:cNvSpPr>
            <a:spLocks noChangeArrowheads="1"/>
          </p:cNvSpPr>
          <p:nvPr/>
        </p:nvSpPr>
        <p:spPr bwMode="auto">
          <a:xfrm>
            <a:off x="0" y="-8984"/>
            <a:ext cx="10058400" cy="1005735"/>
          </a:xfrm>
          <a:prstGeom prst="rect">
            <a:avLst/>
          </a:prstGeom>
          <a:gradFill rotWithShape="0">
            <a:gsLst>
              <a:gs pos="0">
                <a:srgbClr val="5487BD"/>
              </a:gs>
              <a:gs pos="100000">
                <a:schemeClr val="bg1"/>
              </a:gs>
            </a:gsLst>
            <a:lin ang="0" scaled="1"/>
          </a:gradFill>
          <a:ln w="9525">
            <a:noFill/>
            <a:miter lim="800000"/>
            <a:headEnd/>
            <a:tailEnd/>
          </a:ln>
        </p:spPr>
        <p:txBody>
          <a:bodyPr wrap="none" lIns="101645" tIns="50823" rIns="101645" bIns="50823" anchor="ctr"/>
          <a:lstStyle/>
          <a:p>
            <a:pPr defTabSz="1016445" fontAlgn="auto">
              <a:spcBef>
                <a:spcPts val="0"/>
              </a:spcBef>
              <a:spcAft>
                <a:spcPts val="0"/>
              </a:spcAft>
              <a:defRPr/>
            </a:pPr>
            <a:endParaRPr lang="en-US" sz="2000" dirty="0">
              <a:solidFill>
                <a:prstClr val="black"/>
              </a:solidFill>
              <a:latin typeface="Calibri"/>
              <a:ea typeface="ＭＳ Ｐゴシック" pitchFamily="-108" charset="-128"/>
            </a:endParaRPr>
          </a:p>
        </p:txBody>
      </p:sp>
      <p:sp>
        <p:nvSpPr>
          <p:cNvPr id="12" name="Line 6"/>
          <p:cNvSpPr>
            <a:spLocks noChangeShapeType="1"/>
          </p:cNvSpPr>
          <p:nvPr/>
        </p:nvSpPr>
        <p:spPr bwMode="auto">
          <a:xfrm>
            <a:off x="0" y="1003935"/>
            <a:ext cx="10058400" cy="0"/>
          </a:xfrm>
          <a:prstGeom prst="line">
            <a:avLst/>
          </a:prstGeom>
          <a:noFill/>
          <a:ln w="15875">
            <a:solidFill>
              <a:srgbClr val="FF0000"/>
            </a:solidFill>
            <a:round/>
            <a:headEnd/>
            <a:tailEnd/>
          </a:ln>
          <a:effectLst/>
        </p:spPr>
        <p:txBody>
          <a:bodyPr wrap="none" lIns="101645" tIns="50823" rIns="101645" bIns="50823" anchor="ctr"/>
          <a:lstStyle/>
          <a:p>
            <a:pPr defTabSz="1016445" eaLnBrk="0" fontAlgn="auto" hangingPunct="0">
              <a:spcBef>
                <a:spcPts val="0"/>
              </a:spcBef>
              <a:spcAft>
                <a:spcPts val="0"/>
              </a:spcAft>
              <a:defRPr/>
            </a:pPr>
            <a:endParaRPr lang="en-US" sz="2000" dirty="0">
              <a:solidFill>
                <a:prstClr val="black"/>
              </a:solidFill>
              <a:latin typeface="Calibri"/>
              <a:cs typeface="ＭＳ Ｐゴシック"/>
            </a:endParaRPr>
          </a:p>
        </p:txBody>
      </p:sp>
      <p:pic>
        <p:nvPicPr>
          <p:cNvPr id="13" name="Picture 3"/>
          <p:cNvPicPr>
            <a:picLocks noChangeAspect="1" noChangeArrowheads="1"/>
          </p:cNvPicPr>
          <p:nvPr/>
        </p:nvPicPr>
        <p:blipFill>
          <a:blip r:embed="rId4" cstate="print"/>
          <a:srcRect/>
          <a:stretch>
            <a:fillRect/>
          </a:stretch>
        </p:blipFill>
        <p:spPr bwMode="auto">
          <a:xfrm>
            <a:off x="9078505" y="0"/>
            <a:ext cx="963930" cy="993140"/>
          </a:xfrm>
          <a:prstGeom prst="rect">
            <a:avLst/>
          </a:prstGeom>
          <a:noFill/>
          <a:ln w="9525">
            <a:noFill/>
            <a:miter lim="800000"/>
            <a:headEnd/>
            <a:tailEnd/>
          </a:ln>
        </p:spPr>
      </p:pic>
      <p:sp>
        <p:nvSpPr>
          <p:cNvPr id="2" name="Title Placeholder 1"/>
          <p:cNvSpPr>
            <a:spLocks noGrp="1"/>
          </p:cNvSpPr>
          <p:nvPr>
            <p:ph type="title"/>
          </p:nvPr>
        </p:nvSpPr>
        <p:spPr>
          <a:xfrm>
            <a:off x="502920" y="0"/>
            <a:ext cx="9052560" cy="932688"/>
          </a:xfrm>
          <a:prstGeom prst="rect">
            <a:avLst/>
          </a:prstGeom>
        </p:spPr>
        <p:txBody>
          <a:bodyPr vert="horz" lIns="101645" tIns="50823" rIns="101645" bIns="50823" rtlCol="0" anchor="ctr" anchorCtr="1">
            <a:normAutofit/>
          </a:bodyPr>
          <a:lstStyle/>
          <a:p>
            <a:r>
              <a:rPr lang="en-US" dirty="0" smtClean="0"/>
              <a:t>Click to edit title</a:t>
            </a:r>
            <a:endParaRPr lang="en-US" dirty="0"/>
          </a:p>
        </p:txBody>
      </p:sp>
      <p:pic>
        <p:nvPicPr>
          <p:cNvPr id="14" name="Picture 13" descr="star.png"/>
          <p:cNvPicPr>
            <a:picLocks noChangeAspect="1"/>
          </p:cNvPicPr>
          <p:nvPr/>
        </p:nvPicPr>
        <p:blipFill>
          <a:blip r:embed="rId5" cstate="print"/>
          <a:stretch>
            <a:fillRect/>
          </a:stretch>
        </p:blipFill>
        <p:spPr>
          <a:xfrm>
            <a:off x="0" y="-8973"/>
            <a:ext cx="966854" cy="1002135"/>
          </a:xfrm>
          <a:prstGeom prst="rect">
            <a:avLst/>
          </a:prstGeom>
        </p:spPr>
      </p:pic>
    </p:spTree>
  </p:cSld>
  <p:clrMap bg1="lt1" tx1="dk1" bg2="lt2" tx2="dk2" accent1="accent1" accent2="accent2" accent3="accent3" accent4="accent4" accent5="accent5" accent6="accent6" hlink="hlink" folHlink="folHlink"/>
  <p:sldLayoutIdLst>
    <p:sldLayoutId id="2147484128" r:id="rId1"/>
    <p:sldLayoutId id="2147484135" r:id="rId2"/>
  </p:sldLayoutIdLst>
  <p:txStyles>
    <p:titleStyle>
      <a:lvl1pPr algn="ctr" defTabSz="1016445" rtl="0" eaLnBrk="1" latinLnBrk="0" hangingPunct="1">
        <a:spcBef>
          <a:spcPct val="0"/>
        </a:spcBef>
        <a:buNone/>
        <a:defRPr sz="3600" kern="1200" baseline="0">
          <a:solidFill>
            <a:schemeClr val="tx1"/>
          </a:solidFill>
          <a:latin typeface="+mj-lt"/>
          <a:ea typeface="+mj-ea"/>
          <a:cs typeface="+mj-cs"/>
        </a:defRPr>
      </a:lvl1pPr>
    </p:titleStyle>
    <p:bodyStyle>
      <a:lvl1pPr marL="381167" indent="-381167" algn="l" defTabSz="1016445" rtl="0" eaLnBrk="1" latinLnBrk="0" hangingPunct="1">
        <a:spcBef>
          <a:spcPct val="20000"/>
        </a:spcBef>
        <a:buFont typeface="Arial" pitchFamily="34" charset="0"/>
        <a:buChar char="•"/>
        <a:defRPr sz="3100" kern="1200">
          <a:solidFill>
            <a:schemeClr val="tx1"/>
          </a:solidFill>
          <a:latin typeface="+mn-lt"/>
          <a:ea typeface="+mn-ea"/>
          <a:cs typeface="+mn-cs"/>
        </a:defRPr>
      </a:lvl1pPr>
      <a:lvl2pPr marL="825858" indent="-317637" algn="l" defTabSz="1016445" rtl="0" eaLnBrk="1" latinLnBrk="0" hangingPunct="1">
        <a:spcBef>
          <a:spcPct val="20000"/>
        </a:spcBef>
        <a:buFont typeface="Arial" pitchFamily="34" charset="0"/>
        <a:buChar char="–"/>
        <a:defRPr sz="2700" kern="1200">
          <a:solidFill>
            <a:schemeClr val="tx1"/>
          </a:solidFill>
          <a:latin typeface="+mn-lt"/>
          <a:ea typeface="+mn-ea"/>
          <a:cs typeface="+mn-cs"/>
        </a:defRPr>
      </a:lvl2pPr>
      <a:lvl3pPr marL="1270556" indent="-254118" algn="l" defTabSz="1016445"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778779" indent="-254118" algn="l" defTabSz="1016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286999" indent="-254118" algn="l" defTabSz="1016445"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795224" indent="-254118" algn="l" defTabSz="1016445"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3447" indent="-254118" algn="l" defTabSz="1016445"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11668" indent="-254118" algn="l" defTabSz="1016445"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9887" indent="-254118" algn="l" defTabSz="1016445"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6445" rtl="0" eaLnBrk="1" latinLnBrk="0" hangingPunct="1">
        <a:defRPr sz="2000" kern="1200">
          <a:solidFill>
            <a:schemeClr val="tx1"/>
          </a:solidFill>
          <a:latin typeface="+mn-lt"/>
          <a:ea typeface="+mn-ea"/>
          <a:cs typeface="+mn-cs"/>
        </a:defRPr>
      </a:lvl1pPr>
      <a:lvl2pPr marL="508226" algn="l" defTabSz="1016445" rtl="0" eaLnBrk="1" latinLnBrk="0" hangingPunct="1">
        <a:defRPr sz="2000" kern="1200">
          <a:solidFill>
            <a:schemeClr val="tx1"/>
          </a:solidFill>
          <a:latin typeface="+mn-lt"/>
          <a:ea typeface="+mn-ea"/>
          <a:cs typeface="+mn-cs"/>
        </a:defRPr>
      </a:lvl2pPr>
      <a:lvl3pPr marL="1016445" algn="l" defTabSz="1016445" rtl="0" eaLnBrk="1" latinLnBrk="0" hangingPunct="1">
        <a:defRPr sz="2000" kern="1200">
          <a:solidFill>
            <a:schemeClr val="tx1"/>
          </a:solidFill>
          <a:latin typeface="+mn-lt"/>
          <a:ea typeface="+mn-ea"/>
          <a:cs typeface="+mn-cs"/>
        </a:defRPr>
      </a:lvl3pPr>
      <a:lvl4pPr marL="1524668" algn="l" defTabSz="1016445" rtl="0" eaLnBrk="1" latinLnBrk="0" hangingPunct="1">
        <a:defRPr sz="2000" kern="1200">
          <a:solidFill>
            <a:schemeClr val="tx1"/>
          </a:solidFill>
          <a:latin typeface="+mn-lt"/>
          <a:ea typeface="+mn-ea"/>
          <a:cs typeface="+mn-cs"/>
        </a:defRPr>
      </a:lvl4pPr>
      <a:lvl5pPr marL="2032888" algn="l" defTabSz="1016445" rtl="0" eaLnBrk="1" latinLnBrk="0" hangingPunct="1">
        <a:defRPr sz="2000" kern="1200">
          <a:solidFill>
            <a:schemeClr val="tx1"/>
          </a:solidFill>
          <a:latin typeface="+mn-lt"/>
          <a:ea typeface="+mn-ea"/>
          <a:cs typeface="+mn-cs"/>
        </a:defRPr>
      </a:lvl5pPr>
      <a:lvl6pPr marL="2541111" algn="l" defTabSz="1016445" rtl="0" eaLnBrk="1" latinLnBrk="0" hangingPunct="1">
        <a:defRPr sz="2000" kern="1200">
          <a:solidFill>
            <a:schemeClr val="tx1"/>
          </a:solidFill>
          <a:latin typeface="+mn-lt"/>
          <a:ea typeface="+mn-ea"/>
          <a:cs typeface="+mn-cs"/>
        </a:defRPr>
      </a:lvl6pPr>
      <a:lvl7pPr marL="3049333" algn="l" defTabSz="1016445" rtl="0" eaLnBrk="1" latinLnBrk="0" hangingPunct="1">
        <a:defRPr sz="2000" kern="1200">
          <a:solidFill>
            <a:schemeClr val="tx1"/>
          </a:solidFill>
          <a:latin typeface="+mn-lt"/>
          <a:ea typeface="+mn-ea"/>
          <a:cs typeface="+mn-cs"/>
        </a:defRPr>
      </a:lvl7pPr>
      <a:lvl8pPr marL="3557557" algn="l" defTabSz="1016445" rtl="0" eaLnBrk="1" latinLnBrk="0" hangingPunct="1">
        <a:defRPr sz="2000" kern="1200">
          <a:solidFill>
            <a:schemeClr val="tx1"/>
          </a:solidFill>
          <a:latin typeface="+mn-lt"/>
          <a:ea typeface="+mn-ea"/>
          <a:cs typeface="+mn-cs"/>
        </a:defRPr>
      </a:lvl8pPr>
      <a:lvl9pPr marL="4065777" algn="l" defTabSz="1016445" rtl="0" eaLnBrk="1" latinLnBrk="0" hangingPunct="1">
        <a:defRPr sz="20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2920" y="1554490"/>
            <a:ext cx="9052560" cy="5388505"/>
          </a:xfrm>
          <a:prstGeom prst="rect">
            <a:avLst/>
          </a:prstGeom>
        </p:spPr>
        <p:txBody>
          <a:bodyPr vert="horz" lIns="101787" tIns="50894" rIns="101787" bIns="50894"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502920" y="7203864"/>
            <a:ext cx="2346960" cy="413808"/>
          </a:xfrm>
          <a:prstGeom prst="rect">
            <a:avLst/>
          </a:prstGeom>
        </p:spPr>
        <p:txBody>
          <a:bodyPr vert="horz" lIns="101787" tIns="50894" rIns="101787" bIns="50894" rtlCol="0" anchor="ctr"/>
          <a:lstStyle>
            <a:lvl1pPr algn="l" defTabSz="1017871" fontAlgn="auto">
              <a:spcBef>
                <a:spcPts val="0"/>
              </a:spcBef>
              <a:spcAft>
                <a:spcPts val="0"/>
              </a:spcAft>
              <a:defRPr sz="1300">
                <a:solidFill>
                  <a:schemeClr val="tx1">
                    <a:tint val="75000"/>
                  </a:schemeClr>
                </a:solidFill>
              </a:defRPr>
            </a:lvl1pPr>
          </a:lstStyle>
          <a:p>
            <a:fld id="{1D8BD707-D9CF-40AE-B4C6-C98DA3205C09}" type="datetimeFigureOut">
              <a:rPr lang="en-US" smtClean="0">
                <a:solidFill>
                  <a:prstClr val="black">
                    <a:tint val="75000"/>
                  </a:prstClr>
                </a:solidFill>
                <a:latin typeface="Calibri"/>
              </a:rPr>
              <a:pPr/>
              <a:t>11/19/14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787" tIns="50894" rIns="101787" bIns="50894" rtlCol="0" anchor="ctr"/>
          <a:lstStyle>
            <a:lvl1pPr algn="ctr" defTabSz="1017871" fontAlgn="auto">
              <a:spcBef>
                <a:spcPts val="0"/>
              </a:spcBef>
              <a:spcAft>
                <a:spcPts val="0"/>
              </a:spcAft>
              <a:defRPr sz="13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101787" tIns="50894" rIns="101787" bIns="50894" rtlCol="0" anchor="ctr"/>
          <a:lstStyle>
            <a:lvl1pPr algn="r" defTabSz="1017871" fontAlgn="auto">
              <a:spcBef>
                <a:spcPts val="0"/>
              </a:spcBef>
              <a:spcAft>
                <a:spcPts val="0"/>
              </a:spcAft>
              <a:defRPr sz="1300">
                <a:solidFill>
                  <a:schemeClr val="tx1">
                    <a:tint val="75000"/>
                  </a:schemeClr>
                </a:solidFill>
              </a:defRPr>
            </a:lvl1pPr>
          </a:lstStyle>
          <a:p>
            <a:fld id="{B6F15528-21DE-4FAA-801E-634DDDAF4B2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9" name="Rectangle 22"/>
          <p:cNvSpPr>
            <a:spLocks noChangeArrowheads="1"/>
          </p:cNvSpPr>
          <p:nvPr/>
        </p:nvSpPr>
        <p:spPr bwMode="auto">
          <a:xfrm>
            <a:off x="0" y="-8987"/>
            <a:ext cx="10058400" cy="1005735"/>
          </a:xfrm>
          <a:prstGeom prst="rect">
            <a:avLst/>
          </a:prstGeom>
          <a:gradFill rotWithShape="0">
            <a:gsLst>
              <a:gs pos="0">
                <a:srgbClr val="5487BD"/>
              </a:gs>
              <a:gs pos="100000">
                <a:schemeClr val="bg1"/>
              </a:gs>
            </a:gsLst>
            <a:lin ang="0" scaled="1"/>
          </a:gradFill>
          <a:ln w="9525">
            <a:noFill/>
            <a:miter lim="800000"/>
            <a:headEnd/>
            <a:tailEnd/>
          </a:ln>
        </p:spPr>
        <p:txBody>
          <a:bodyPr wrap="none" lIns="101787" tIns="50894" rIns="101787" bIns="50894" anchor="ctr"/>
          <a:lstStyle/>
          <a:p>
            <a:pPr defTabSz="1017871" fontAlgn="auto">
              <a:spcBef>
                <a:spcPts val="0"/>
              </a:spcBef>
              <a:spcAft>
                <a:spcPts val="0"/>
              </a:spcAft>
              <a:defRPr/>
            </a:pPr>
            <a:endParaRPr lang="en-US" sz="2000" dirty="0">
              <a:solidFill>
                <a:prstClr val="black"/>
              </a:solidFill>
              <a:latin typeface="Calibri"/>
              <a:ea typeface="ＭＳ Ｐゴシック" pitchFamily="-108" charset="-128"/>
            </a:endParaRPr>
          </a:p>
        </p:txBody>
      </p:sp>
      <p:sp>
        <p:nvSpPr>
          <p:cNvPr id="12" name="Line 6"/>
          <p:cNvSpPr>
            <a:spLocks noChangeShapeType="1"/>
          </p:cNvSpPr>
          <p:nvPr/>
        </p:nvSpPr>
        <p:spPr bwMode="auto">
          <a:xfrm>
            <a:off x="0" y="1003935"/>
            <a:ext cx="10058400" cy="0"/>
          </a:xfrm>
          <a:prstGeom prst="line">
            <a:avLst/>
          </a:prstGeom>
          <a:noFill/>
          <a:ln w="15875">
            <a:solidFill>
              <a:srgbClr val="FF0000"/>
            </a:solidFill>
            <a:round/>
            <a:headEnd/>
            <a:tailEnd/>
          </a:ln>
          <a:effectLst/>
        </p:spPr>
        <p:txBody>
          <a:bodyPr wrap="none" lIns="101787" tIns="50894" rIns="101787" bIns="50894" anchor="ctr"/>
          <a:lstStyle/>
          <a:p>
            <a:pPr defTabSz="1017871" eaLnBrk="0" fontAlgn="auto" hangingPunct="0">
              <a:spcBef>
                <a:spcPts val="0"/>
              </a:spcBef>
              <a:spcAft>
                <a:spcPts val="0"/>
              </a:spcAft>
              <a:defRPr/>
            </a:pPr>
            <a:endParaRPr lang="en-US" sz="2000" dirty="0">
              <a:solidFill>
                <a:prstClr val="black"/>
              </a:solidFill>
              <a:latin typeface="Calibri"/>
              <a:cs typeface="ＭＳ Ｐゴシック"/>
            </a:endParaRPr>
          </a:p>
        </p:txBody>
      </p:sp>
      <p:pic>
        <p:nvPicPr>
          <p:cNvPr id="13" name="Picture 3"/>
          <p:cNvPicPr>
            <a:picLocks noChangeAspect="1" noChangeArrowheads="1"/>
          </p:cNvPicPr>
          <p:nvPr/>
        </p:nvPicPr>
        <p:blipFill>
          <a:blip r:embed="rId4" cstate="print"/>
          <a:srcRect/>
          <a:stretch>
            <a:fillRect/>
          </a:stretch>
        </p:blipFill>
        <p:spPr bwMode="auto">
          <a:xfrm>
            <a:off x="9078505" y="0"/>
            <a:ext cx="963930" cy="993140"/>
          </a:xfrm>
          <a:prstGeom prst="rect">
            <a:avLst/>
          </a:prstGeom>
          <a:noFill/>
          <a:ln w="9525">
            <a:noFill/>
            <a:miter lim="800000"/>
            <a:headEnd/>
            <a:tailEnd/>
          </a:ln>
        </p:spPr>
      </p:pic>
      <p:sp>
        <p:nvSpPr>
          <p:cNvPr id="2" name="Title Placeholder 1"/>
          <p:cNvSpPr>
            <a:spLocks noGrp="1"/>
          </p:cNvSpPr>
          <p:nvPr>
            <p:ph type="title"/>
          </p:nvPr>
        </p:nvSpPr>
        <p:spPr>
          <a:xfrm>
            <a:off x="502920" y="0"/>
            <a:ext cx="9052560" cy="932688"/>
          </a:xfrm>
          <a:prstGeom prst="rect">
            <a:avLst/>
          </a:prstGeom>
        </p:spPr>
        <p:txBody>
          <a:bodyPr vert="horz" lIns="101787" tIns="50894" rIns="101787" bIns="50894" rtlCol="0" anchor="ctr" anchorCtr="1">
            <a:normAutofit/>
          </a:bodyPr>
          <a:lstStyle/>
          <a:p>
            <a:r>
              <a:rPr lang="en-US" dirty="0" smtClean="0"/>
              <a:t>Click to edit title</a:t>
            </a:r>
            <a:endParaRPr lang="en-US" dirty="0"/>
          </a:p>
        </p:txBody>
      </p:sp>
      <p:pic>
        <p:nvPicPr>
          <p:cNvPr id="14" name="Picture 13" descr="star.png"/>
          <p:cNvPicPr>
            <a:picLocks noChangeAspect="1"/>
          </p:cNvPicPr>
          <p:nvPr/>
        </p:nvPicPr>
        <p:blipFill>
          <a:blip r:embed="rId5" cstate="print"/>
          <a:stretch>
            <a:fillRect/>
          </a:stretch>
        </p:blipFill>
        <p:spPr>
          <a:xfrm>
            <a:off x="0" y="-8987"/>
            <a:ext cx="966854" cy="1002135"/>
          </a:xfrm>
          <a:prstGeom prst="rect">
            <a:avLst/>
          </a:prstGeom>
        </p:spPr>
      </p:pic>
    </p:spTree>
  </p:cSld>
  <p:clrMap bg1="lt1" tx1="dk1" bg2="lt2" tx2="dk2" accent1="accent1" accent2="accent2" accent3="accent3" accent4="accent4" accent5="accent5" accent6="accent6" hlink="hlink" folHlink="folHlink"/>
  <p:sldLayoutIdLst>
    <p:sldLayoutId id="2147484131" r:id="rId1"/>
    <p:sldLayoutId id="2147484134" r:id="rId2"/>
  </p:sldLayoutIdLst>
  <p:txStyles>
    <p:titleStyle>
      <a:lvl1pPr algn="ctr" defTabSz="1017871" rtl="0" eaLnBrk="1" latinLnBrk="0" hangingPunct="1">
        <a:spcBef>
          <a:spcPct val="0"/>
        </a:spcBef>
        <a:buNone/>
        <a:defRPr sz="3600" kern="1200" baseline="0">
          <a:solidFill>
            <a:schemeClr val="tx1"/>
          </a:solidFill>
          <a:latin typeface="+mj-lt"/>
          <a:ea typeface="+mj-ea"/>
          <a:cs typeface="+mj-cs"/>
        </a:defRPr>
      </a:lvl1pPr>
    </p:titleStyle>
    <p:bodyStyle>
      <a:lvl1pPr marL="381702" indent="-381702" algn="l" defTabSz="1017871" rtl="0" eaLnBrk="1" latinLnBrk="0" hangingPunct="1">
        <a:spcBef>
          <a:spcPct val="20000"/>
        </a:spcBef>
        <a:buFont typeface="Arial" pitchFamily="34" charset="0"/>
        <a:buChar char="•"/>
        <a:defRPr sz="3100" kern="1200">
          <a:solidFill>
            <a:schemeClr val="tx1"/>
          </a:solidFill>
          <a:latin typeface="+mn-lt"/>
          <a:ea typeface="+mn-ea"/>
          <a:cs typeface="+mn-cs"/>
        </a:defRPr>
      </a:lvl1pPr>
      <a:lvl2pPr marL="827019" indent="-318084" algn="l" defTabSz="1017871" rtl="0" eaLnBrk="1" latinLnBrk="0" hangingPunct="1">
        <a:spcBef>
          <a:spcPct val="20000"/>
        </a:spcBef>
        <a:buFont typeface="Arial" pitchFamily="34" charset="0"/>
        <a:buChar char="–"/>
        <a:defRPr sz="2700" kern="1200">
          <a:solidFill>
            <a:schemeClr val="tx1"/>
          </a:solidFill>
          <a:latin typeface="+mn-lt"/>
          <a:ea typeface="+mn-ea"/>
          <a:cs typeface="+mn-cs"/>
        </a:defRPr>
      </a:lvl2pPr>
      <a:lvl3pPr marL="1272341" indent="-254469" algn="l" defTabSz="1017871"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781275" indent="-254469" algn="l" defTabSz="101787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290211" indent="-254469" algn="l" defTabSz="1017871"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799147" indent="-254469" algn="l" defTabSz="1017871"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8084" indent="-254469" algn="l" defTabSz="1017871"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17019" indent="-254469" algn="l" defTabSz="1017871"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25953" indent="-254469" algn="l" defTabSz="1017871"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7871" rtl="0" eaLnBrk="1" latinLnBrk="0" hangingPunct="1">
        <a:defRPr sz="2000" kern="1200">
          <a:solidFill>
            <a:schemeClr val="tx1"/>
          </a:solidFill>
          <a:latin typeface="+mn-lt"/>
          <a:ea typeface="+mn-ea"/>
          <a:cs typeface="+mn-cs"/>
        </a:defRPr>
      </a:lvl1pPr>
      <a:lvl2pPr marL="508938" algn="l" defTabSz="1017871" rtl="0" eaLnBrk="1" latinLnBrk="0" hangingPunct="1">
        <a:defRPr sz="2000" kern="1200">
          <a:solidFill>
            <a:schemeClr val="tx1"/>
          </a:solidFill>
          <a:latin typeface="+mn-lt"/>
          <a:ea typeface="+mn-ea"/>
          <a:cs typeface="+mn-cs"/>
        </a:defRPr>
      </a:lvl2pPr>
      <a:lvl3pPr marL="1017871" algn="l" defTabSz="1017871" rtl="0" eaLnBrk="1" latinLnBrk="0" hangingPunct="1">
        <a:defRPr sz="2000" kern="1200">
          <a:solidFill>
            <a:schemeClr val="tx1"/>
          </a:solidFill>
          <a:latin typeface="+mn-lt"/>
          <a:ea typeface="+mn-ea"/>
          <a:cs typeface="+mn-cs"/>
        </a:defRPr>
      </a:lvl3pPr>
      <a:lvl4pPr marL="1526809" algn="l" defTabSz="1017871" rtl="0" eaLnBrk="1" latinLnBrk="0" hangingPunct="1">
        <a:defRPr sz="2000" kern="1200">
          <a:solidFill>
            <a:schemeClr val="tx1"/>
          </a:solidFill>
          <a:latin typeface="+mn-lt"/>
          <a:ea typeface="+mn-ea"/>
          <a:cs typeface="+mn-cs"/>
        </a:defRPr>
      </a:lvl4pPr>
      <a:lvl5pPr marL="2035743" algn="l" defTabSz="1017871" rtl="0" eaLnBrk="1" latinLnBrk="0" hangingPunct="1">
        <a:defRPr sz="2000" kern="1200">
          <a:solidFill>
            <a:schemeClr val="tx1"/>
          </a:solidFill>
          <a:latin typeface="+mn-lt"/>
          <a:ea typeface="+mn-ea"/>
          <a:cs typeface="+mn-cs"/>
        </a:defRPr>
      </a:lvl5pPr>
      <a:lvl6pPr marL="2544681" algn="l" defTabSz="1017871" rtl="0" eaLnBrk="1" latinLnBrk="0" hangingPunct="1">
        <a:defRPr sz="2000" kern="1200">
          <a:solidFill>
            <a:schemeClr val="tx1"/>
          </a:solidFill>
          <a:latin typeface="+mn-lt"/>
          <a:ea typeface="+mn-ea"/>
          <a:cs typeface="+mn-cs"/>
        </a:defRPr>
      </a:lvl6pPr>
      <a:lvl7pPr marL="3053614" algn="l" defTabSz="1017871" rtl="0" eaLnBrk="1" latinLnBrk="0" hangingPunct="1">
        <a:defRPr sz="2000" kern="1200">
          <a:solidFill>
            <a:schemeClr val="tx1"/>
          </a:solidFill>
          <a:latin typeface="+mn-lt"/>
          <a:ea typeface="+mn-ea"/>
          <a:cs typeface="+mn-cs"/>
        </a:defRPr>
      </a:lvl7pPr>
      <a:lvl8pPr marL="3562552" algn="l" defTabSz="1017871" rtl="0" eaLnBrk="1" latinLnBrk="0" hangingPunct="1">
        <a:defRPr sz="2000" kern="1200">
          <a:solidFill>
            <a:schemeClr val="tx1"/>
          </a:solidFill>
          <a:latin typeface="+mn-lt"/>
          <a:ea typeface="+mn-ea"/>
          <a:cs typeface="+mn-cs"/>
        </a:defRPr>
      </a:lvl8pPr>
      <a:lvl9pPr marL="4071486" algn="l" defTabSz="1017871" rtl="0" eaLnBrk="1" latinLnBrk="0" hangingPunct="1">
        <a:defRPr sz="20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101823" tIns="50911" rIns="101823" bIns="509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2920" y="1813566"/>
            <a:ext cx="9052560" cy="5129425"/>
          </a:xfrm>
          <a:prstGeom prst="rect">
            <a:avLst/>
          </a:prstGeom>
        </p:spPr>
        <p:txBody>
          <a:bodyPr vert="horz" lIns="101823" tIns="50911" rIns="101823" bIns="509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2920" y="7203864"/>
            <a:ext cx="2346960" cy="413808"/>
          </a:xfrm>
          <a:prstGeom prst="rect">
            <a:avLst/>
          </a:prstGeom>
        </p:spPr>
        <p:txBody>
          <a:bodyPr vert="horz" lIns="101823" tIns="50911" rIns="101823" bIns="50911" rtlCol="0" anchor="ctr"/>
          <a:lstStyle>
            <a:lvl1pPr algn="l" defTabSz="509115" fontAlgn="auto">
              <a:spcBef>
                <a:spcPts val="0"/>
              </a:spcBef>
              <a:spcAft>
                <a:spcPts val="0"/>
              </a:spcAft>
              <a:defRPr sz="1300">
                <a:solidFill>
                  <a:schemeClr val="tx1">
                    <a:tint val="75000"/>
                  </a:schemeClr>
                </a:solidFill>
              </a:defRPr>
            </a:lvl1pPr>
          </a:lstStyle>
          <a:p>
            <a:fld id="{04B117B5-ED13-8648-9417-413D156E1516}" type="datetimeFigureOut">
              <a:rPr lang="en-US" smtClean="0">
                <a:solidFill>
                  <a:prstClr val="black">
                    <a:tint val="75000"/>
                  </a:prstClr>
                </a:solidFill>
                <a:latin typeface="Calibri"/>
              </a:rPr>
              <a:pPr/>
              <a:t>11/19/14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823" tIns="50911" rIns="101823" bIns="50911" rtlCol="0" anchor="ctr"/>
          <a:lstStyle>
            <a:lvl1pPr algn="ctr" defTabSz="509115" fontAlgn="auto">
              <a:spcBef>
                <a:spcPts val="0"/>
              </a:spcBef>
              <a:spcAft>
                <a:spcPts val="0"/>
              </a:spcAft>
              <a:defRPr sz="13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101823" tIns="50911" rIns="101823" bIns="50911" rtlCol="0" anchor="ctr"/>
          <a:lstStyle>
            <a:lvl1pPr algn="r" defTabSz="509115" fontAlgn="auto">
              <a:spcBef>
                <a:spcPts val="0"/>
              </a:spcBef>
              <a:spcAft>
                <a:spcPts val="0"/>
              </a:spcAft>
              <a:defRPr sz="1300">
                <a:solidFill>
                  <a:schemeClr val="tx1">
                    <a:tint val="75000"/>
                  </a:schemeClr>
                </a:solidFill>
              </a:defRPr>
            </a:lvl1pPr>
          </a:lstStyle>
          <a:p>
            <a:fld id="{997ABF8C-D877-EF4F-A37F-FC6782C011E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92569594"/>
      </p:ext>
    </p:extLst>
  </p:cSld>
  <p:clrMap bg1="lt1" tx1="dk1" bg2="lt2" tx2="dk2" accent1="accent1" accent2="accent2" accent3="accent3" accent4="accent4" accent5="accent5" accent6="accent6" hlink="hlink" folHlink="folHlink"/>
  <p:sldLayoutIdLst>
    <p:sldLayoutId id="2147484137" r:id="rId1"/>
  </p:sldLayoutIdLst>
  <p:txStyles>
    <p:titleStyle>
      <a:lvl1pPr algn="ctr" defTabSz="509115" rtl="0" eaLnBrk="1" latinLnBrk="0" hangingPunct="1">
        <a:spcBef>
          <a:spcPct val="0"/>
        </a:spcBef>
        <a:buNone/>
        <a:defRPr sz="4900" kern="1200">
          <a:solidFill>
            <a:schemeClr val="tx1"/>
          </a:solidFill>
          <a:latin typeface="+mj-lt"/>
          <a:ea typeface="+mj-ea"/>
          <a:cs typeface="+mj-cs"/>
        </a:defRPr>
      </a:lvl1pPr>
    </p:titleStyle>
    <p:bodyStyle>
      <a:lvl1pPr marL="381835" indent="-381835" algn="l" defTabSz="509115" rtl="0" eaLnBrk="1" latinLnBrk="0" hangingPunct="1">
        <a:spcBef>
          <a:spcPct val="20000"/>
        </a:spcBef>
        <a:buFont typeface="Arial"/>
        <a:buChar char="•"/>
        <a:defRPr sz="3600" kern="1200">
          <a:solidFill>
            <a:schemeClr val="tx1"/>
          </a:solidFill>
          <a:latin typeface="+mn-lt"/>
          <a:ea typeface="+mn-ea"/>
          <a:cs typeface="+mn-cs"/>
        </a:defRPr>
      </a:lvl1pPr>
      <a:lvl2pPr marL="827310" indent="-318195" algn="l" defTabSz="509115" rtl="0" eaLnBrk="1" latinLnBrk="0" hangingPunct="1">
        <a:spcBef>
          <a:spcPct val="20000"/>
        </a:spcBef>
        <a:buFont typeface="Arial"/>
        <a:buChar char="–"/>
        <a:defRPr sz="3100" kern="1200">
          <a:solidFill>
            <a:schemeClr val="tx1"/>
          </a:solidFill>
          <a:latin typeface="+mn-lt"/>
          <a:ea typeface="+mn-ea"/>
          <a:cs typeface="+mn-cs"/>
        </a:defRPr>
      </a:lvl2pPr>
      <a:lvl3pPr marL="1272787" indent="-254556" algn="l" defTabSz="509115" rtl="0" eaLnBrk="1" latinLnBrk="0" hangingPunct="1">
        <a:spcBef>
          <a:spcPct val="20000"/>
        </a:spcBef>
        <a:buFont typeface="Arial"/>
        <a:buChar char="•"/>
        <a:defRPr sz="2700" kern="1200">
          <a:solidFill>
            <a:schemeClr val="tx1"/>
          </a:solidFill>
          <a:latin typeface="+mn-lt"/>
          <a:ea typeface="+mn-ea"/>
          <a:cs typeface="+mn-cs"/>
        </a:defRPr>
      </a:lvl3pPr>
      <a:lvl4pPr marL="1781900" indent="-254556" algn="l" defTabSz="509115" rtl="0" eaLnBrk="1" latinLnBrk="0" hangingPunct="1">
        <a:spcBef>
          <a:spcPct val="20000"/>
        </a:spcBef>
        <a:buFont typeface="Arial"/>
        <a:buChar char="–"/>
        <a:defRPr sz="2200" kern="1200">
          <a:solidFill>
            <a:schemeClr val="tx1"/>
          </a:solidFill>
          <a:latin typeface="+mn-lt"/>
          <a:ea typeface="+mn-ea"/>
          <a:cs typeface="+mn-cs"/>
        </a:defRPr>
      </a:lvl4pPr>
      <a:lvl5pPr marL="2291015" indent="-254556" algn="l" defTabSz="509115" rtl="0" eaLnBrk="1" latinLnBrk="0" hangingPunct="1">
        <a:spcBef>
          <a:spcPct val="20000"/>
        </a:spcBef>
        <a:buFont typeface="Arial"/>
        <a:buChar char="»"/>
        <a:defRPr sz="2200" kern="1200">
          <a:solidFill>
            <a:schemeClr val="tx1"/>
          </a:solidFill>
          <a:latin typeface="+mn-lt"/>
          <a:ea typeface="+mn-ea"/>
          <a:cs typeface="+mn-cs"/>
        </a:defRPr>
      </a:lvl5pPr>
      <a:lvl6pPr marL="2800129" indent="-254556" algn="l" defTabSz="509115" rtl="0" eaLnBrk="1" latinLnBrk="0" hangingPunct="1">
        <a:spcBef>
          <a:spcPct val="20000"/>
        </a:spcBef>
        <a:buFont typeface="Arial"/>
        <a:buChar char="•"/>
        <a:defRPr sz="2200" kern="1200">
          <a:solidFill>
            <a:schemeClr val="tx1"/>
          </a:solidFill>
          <a:latin typeface="+mn-lt"/>
          <a:ea typeface="+mn-ea"/>
          <a:cs typeface="+mn-cs"/>
        </a:defRPr>
      </a:lvl6pPr>
      <a:lvl7pPr marL="3309245" indent="-254556" algn="l" defTabSz="509115" rtl="0" eaLnBrk="1" latinLnBrk="0" hangingPunct="1">
        <a:spcBef>
          <a:spcPct val="20000"/>
        </a:spcBef>
        <a:buFont typeface="Arial"/>
        <a:buChar char="•"/>
        <a:defRPr sz="2200" kern="1200">
          <a:solidFill>
            <a:schemeClr val="tx1"/>
          </a:solidFill>
          <a:latin typeface="+mn-lt"/>
          <a:ea typeface="+mn-ea"/>
          <a:cs typeface="+mn-cs"/>
        </a:defRPr>
      </a:lvl7pPr>
      <a:lvl8pPr marL="3818359" indent="-254556" algn="l" defTabSz="509115" rtl="0" eaLnBrk="1" latinLnBrk="0" hangingPunct="1">
        <a:spcBef>
          <a:spcPct val="20000"/>
        </a:spcBef>
        <a:buFont typeface="Arial"/>
        <a:buChar char="•"/>
        <a:defRPr sz="2200" kern="1200">
          <a:solidFill>
            <a:schemeClr val="tx1"/>
          </a:solidFill>
          <a:latin typeface="+mn-lt"/>
          <a:ea typeface="+mn-ea"/>
          <a:cs typeface="+mn-cs"/>
        </a:defRPr>
      </a:lvl8pPr>
      <a:lvl9pPr marL="4327471" indent="-254556" algn="l" defTabSz="509115"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9115" rtl="0" eaLnBrk="1" latinLnBrk="0" hangingPunct="1">
        <a:defRPr sz="2000" kern="1200">
          <a:solidFill>
            <a:schemeClr val="tx1"/>
          </a:solidFill>
          <a:latin typeface="+mn-lt"/>
          <a:ea typeface="+mn-ea"/>
          <a:cs typeface="+mn-cs"/>
        </a:defRPr>
      </a:lvl1pPr>
      <a:lvl2pPr marL="509115" algn="l" defTabSz="509115" rtl="0" eaLnBrk="1" latinLnBrk="0" hangingPunct="1">
        <a:defRPr sz="2000" kern="1200">
          <a:solidFill>
            <a:schemeClr val="tx1"/>
          </a:solidFill>
          <a:latin typeface="+mn-lt"/>
          <a:ea typeface="+mn-ea"/>
          <a:cs typeface="+mn-cs"/>
        </a:defRPr>
      </a:lvl2pPr>
      <a:lvl3pPr marL="1018228" algn="l" defTabSz="509115" rtl="0" eaLnBrk="1" latinLnBrk="0" hangingPunct="1">
        <a:defRPr sz="2000" kern="1200">
          <a:solidFill>
            <a:schemeClr val="tx1"/>
          </a:solidFill>
          <a:latin typeface="+mn-lt"/>
          <a:ea typeface="+mn-ea"/>
          <a:cs typeface="+mn-cs"/>
        </a:defRPr>
      </a:lvl3pPr>
      <a:lvl4pPr marL="1527344" algn="l" defTabSz="509115" rtl="0" eaLnBrk="1" latinLnBrk="0" hangingPunct="1">
        <a:defRPr sz="2000" kern="1200">
          <a:solidFill>
            <a:schemeClr val="tx1"/>
          </a:solidFill>
          <a:latin typeface="+mn-lt"/>
          <a:ea typeface="+mn-ea"/>
          <a:cs typeface="+mn-cs"/>
        </a:defRPr>
      </a:lvl4pPr>
      <a:lvl5pPr marL="2036458" algn="l" defTabSz="509115" rtl="0" eaLnBrk="1" latinLnBrk="0" hangingPunct="1">
        <a:defRPr sz="2000" kern="1200">
          <a:solidFill>
            <a:schemeClr val="tx1"/>
          </a:solidFill>
          <a:latin typeface="+mn-lt"/>
          <a:ea typeface="+mn-ea"/>
          <a:cs typeface="+mn-cs"/>
        </a:defRPr>
      </a:lvl5pPr>
      <a:lvl6pPr marL="2545574" algn="l" defTabSz="509115" rtl="0" eaLnBrk="1" latinLnBrk="0" hangingPunct="1">
        <a:defRPr sz="2000" kern="1200">
          <a:solidFill>
            <a:schemeClr val="tx1"/>
          </a:solidFill>
          <a:latin typeface="+mn-lt"/>
          <a:ea typeface="+mn-ea"/>
          <a:cs typeface="+mn-cs"/>
        </a:defRPr>
      </a:lvl6pPr>
      <a:lvl7pPr marL="3054686" algn="l" defTabSz="509115" rtl="0" eaLnBrk="1" latinLnBrk="0" hangingPunct="1">
        <a:defRPr sz="2000" kern="1200">
          <a:solidFill>
            <a:schemeClr val="tx1"/>
          </a:solidFill>
          <a:latin typeface="+mn-lt"/>
          <a:ea typeface="+mn-ea"/>
          <a:cs typeface="+mn-cs"/>
        </a:defRPr>
      </a:lvl7pPr>
      <a:lvl8pPr marL="3563802" algn="l" defTabSz="509115" rtl="0" eaLnBrk="1" latinLnBrk="0" hangingPunct="1">
        <a:defRPr sz="2000" kern="1200">
          <a:solidFill>
            <a:schemeClr val="tx1"/>
          </a:solidFill>
          <a:latin typeface="+mn-lt"/>
          <a:ea typeface="+mn-ea"/>
          <a:cs typeface="+mn-cs"/>
        </a:defRPr>
      </a:lvl8pPr>
      <a:lvl9pPr marL="4072914" algn="l" defTabSz="509115" rtl="0" eaLnBrk="1" latinLnBrk="0" hangingPunct="1">
        <a:defRPr sz="20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2920" y="1554490"/>
            <a:ext cx="9052560" cy="5388505"/>
          </a:xfrm>
          <a:prstGeom prst="rect">
            <a:avLst/>
          </a:prstGeom>
        </p:spPr>
        <p:txBody>
          <a:bodyPr vert="horz" lIns="101787" tIns="50894" rIns="101787" bIns="50894"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502920" y="7203864"/>
            <a:ext cx="2346960" cy="413808"/>
          </a:xfrm>
          <a:prstGeom prst="rect">
            <a:avLst/>
          </a:prstGeom>
        </p:spPr>
        <p:txBody>
          <a:bodyPr vert="horz" lIns="101787" tIns="50894" rIns="101787" bIns="50894" rtlCol="0" anchor="ctr"/>
          <a:lstStyle>
            <a:lvl1pPr algn="l" defTabSz="1017871" fontAlgn="auto">
              <a:spcBef>
                <a:spcPts val="0"/>
              </a:spcBef>
              <a:spcAft>
                <a:spcPts val="0"/>
              </a:spcAft>
              <a:defRPr sz="1300">
                <a:solidFill>
                  <a:schemeClr val="tx1">
                    <a:tint val="75000"/>
                  </a:schemeClr>
                </a:solidFill>
              </a:defRPr>
            </a:lvl1pPr>
          </a:lstStyle>
          <a:p>
            <a:fld id="{1D8BD707-D9CF-40AE-B4C6-C98DA3205C09}" type="datetimeFigureOut">
              <a:rPr lang="en-US" smtClean="0">
                <a:solidFill>
                  <a:prstClr val="black">
                    <a:tint val="75000"/>
                  </a:prstClr>
                </a:solidFill>
                <a:latin typeface="Calibri"/>
              </a:rPr>
              <a:pPr/>
              <a:t>11/19/14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787" tIns="50894" rIns="101787" bIns="50894" rtlCol="0" anchor="ctr"/>
          <a:lstStyle>
            <a:lvl1pPr algn="ctr" defTabSz="1017871" fontAlgn="auto">
              <a:spcBef>
                <a:spcPts val="0"/>
              </a:spcBef>
              <a:spcAft>
                <a:spcPts val="0"/>
              </a:spcAft>
              <a:defRPr sz="13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101787" tIns="50894" rIns="101787" bIns="50894" rtlCol="0" anchor="ctr"/>
          <a:lstStyle>
            <a:lvl1pPr algn="r" defTabSz="1017871" fontAlgn="auto">
              <a:spcBef>
                <a:spcPts val="0"/>
              </a:spcBef>
              <a:spcAft>
                <a:spcPts val="0"/>
              </a:spcAft>
              <a:defRPr sz="1300">
                <a:solidFill>
                  <a:schemeClr val="tx1">
                    <a:tint val="75000"/>
                  </a:schemeClr>
                </a:solidFill>
              </a:defRPr>
            </a:lvl1pPr>
          </a:lstStyle>
          <a:p>
            <a:fld id="{B6F15528-21DE-4FAA-801E-634DDDAF4B2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9" name="Rectangle 22"/>
          <p:cNvSpPr>
            <a:spLocks noChangeArrowheads="1"/>
          </p:cNvSpPr>
          <p:nvPr/>
        </p:nvSpPr>
        <p:spPr bwMode="auto">
          <a:xfrm>
            <a:off x="0" y="-8987"/>
            <a:ext cx="10058400" cy="1005735"/>
          </a:xfrm>
          <a:prstGeom prst="rect">
            <a:avLst/>
          </a:prstGeom>
          <a:gradFill rotWithShape="0">
            <a:gsLst>
              <a:gs pos="0">
                <a:srgbClr val="5487BD"/>
              </a:gs>
              <a:gs pos="100000">
                <a:schemeClr val="bg1"/>
              </a:gs>
            </a:gsLst>
            <a:lin ang="0" scaled="1"/>
          </a:gradFill>
          <a:ln w="9525">
            <a:noFill/>
            <a:miter lim="800000"/>
            <a:headEnd/>
            <a:tailEnd/>
          </a:ln>
        </p:spPr>
        <p:txBody>
          <a:bodyPr wrap="none" lIns="101787" tIns="50894" rIns="101787" bIns="50894" anchor="ctr"/>
          <a:lstStyle/>
          <a:p>
            <a:pPr defTabSz="1017871" fontAlgn="auto">
              <a:spcBef>
                <a:spcPts val="0"/>
              </a:spcBef>
              <a:spcAft>
                <a:spcPts val="0"/>
              </a:spcAft>
              <a:defRPr/>
            </a:pPr>
            <a:endParaRPr lang="en-US" sz="2000" dirty="0">
              <a:solidFill>
                <a:prstClr val="black"/>
              </a:solidFill>
              <a:latin typeface="Calibri"/>
              <a:ea typeface="ＭＳ Ｐゴシック" pitchFamily="-108" charset="-128"/>
            </a:endParaRPr>
          </a:p>
        </p:txBody>
      </p:sp>
      <p:sp>
        <p:nvSpPr>
          <p:cNvPr id="12" name="Line 6"/>
          <p:cNvSpPr>
            <a:spLocks noChangeShapeType="1"/>
          </p:cNvSpPr>
          <p:nvPr/>
        </p:nvSpPr>
        <p:spPr bwMode="auto">
          <a:xfrm>
            <a:off x="0" y="1003935"/>
            <a:ext cx="10058400" cy="0"/>
          </a:xfrm>
          <a:prstGeom prst="line">
            <a:avLst/>
          </a:prstGeom>
          <a:noFill/>
          <a:ln w="15875">
            <a:solidFill>
              <a:srgbClr val="FF0000"/>
            </a:solidFill>
            <a:round/>
            <a:headEnd/>
            <a:tailEnd/>
          </a:ln>
          <a:effectLst/>
        </p:spPr>
        <p:txBody>
          <a:bodyPr wrap="none" lIns="101787" tIns="50894" rIns="101787" bIns="50894" anchor="ctr"/>
          <a:lstStyle/>
          <a:p>
            <a:pPr defTabSz="1017871" eaLnBrk="0" fontAlgn="auto" hangingPunct="0">
              <a:spcBef>
                <a:spcPts val="0"/>
              </a:spcBef>
              <a:spcAft>
                <a:spcPts val="0"/>
              </a:spcAft>
              <a:defRPr/>
            </a:pPr>
            <a:endParaRPr lang="en-US" sz="2000" dirty="0">
              <a:solidFill>
                <a:prstClr val="black"/>
              </a:solidFill>
              <a:latin typeface="Calibri"/>
              <a:cs typeface="ＭＳ Ｐゴシック"/>
            </a:endParaRPr>
          </a:p>
        </p:txBody>
      </p:sp>
      <p:pic>
        <p:nvPicPr>
          <p:cNvPr id="13" name="Picture 3"/>
          <p:cNvPicPr>
            <a:picLocks noChangeAspect="1" noChangeArrowheads="1"/>
          </p:cNvPicPr>
          <p:nvPr/>
        </p:nvPicPr>
        <p:blipFill>
          <a:blip r:embed="rId3" cstate="print"/>
          <a:srcRect/>
          <a:stretch>
            <a:fillRect/>
          </a:stretch>
        </p:blipFill>
        <p:spPr bwMode="auto">
          <a:xfrm>
            <a:off x="9078505" y="0"/>
            <a:ext cx="963930" cy="993140"/>
          </a:xfrm>
          <a:prstGeom prst="rect">
            <a:avLst/>
          </a:prstGeom>
          <a:noFill/>
          <a:ln w="9525">
            <a:noFill/>
            <a:miter lim="800000"/>
            <a:headEnd/>
            <a:tailEnd/>
          </a:ln>
        </p:spPr>
      </p:pic>
      <p:sp>
        <p:nvSpPr>
          <p:cNvPr id="2" name="Title Placeholder 1"/>
          <p:cNvSpPr>
            <a:spLocks noGrp="1"/>
          </p:cNvSpPr>
          <p:nvPr>
            <p:ph type="title"/>
          </p:nvPr>
        </p:nvSpPr>
        <p:spPr>
          <a:xfrm>
            <a:off x="502920" y="0"/>
            <a:ext cx="9052560" cy="932688"/>
          </a:xfrm>
          <a:prstGeom prst="rect">
            <a:avLst/>
          </a:prstGeom>
        </p:spPr>
        <p:txBody>
          <a:bodyPr vert="horz" lIns="101787" tIns="50894" rIns="101787" bIns="50894" rtlCol="0" anchor="ctr" anchorCtr="1">
            <a:normAutofit/>
          </a:bodyPr>
          <a:lstStyle/>
          <a:p>
            <a:r>
              <a:rPr lang="en-US" dirty="0" smtClean="0"/>
              <a:t>Click to edit title</a:t>
            </a:r>
            <a:endParaRPr lang="en-US" dirty="0"/>
          </a:p>
        </p:txBody>
      </p:sp>
      <p:pic>
        <p:nvPicPr>
          <p:cNvPr id="14" name="Picture 13" descr="star.png"/>
          <p:cNvPicPr>
            <a:picLocks noChangeAspect="1"/>
          </p:cNvPicPr>
          <p:nvPr/>
        </p:nvPicPr>
        <p:blipFill>
          <a:blip r:embed="rId4" cstate="print"/>
          <a:stretch>
            <a:fillRect/>
          </a:stretch>
        </p:blipFill>
        <p:spPr>
          <a:xfrm>
            <a:off x="0" y="-8987"/>
            <a:ext cx="966854" cy="1002135"/>
          </a:xfrm>
          <a:prstGeom prst="rect">
            <a:avLst/>
          </a:prstGeom>
        </p:spPr>
      </p:pic>
    </p:spTree>
  </p:cSld>
  <p:clrMap bg1="lt1" tx1="dk1" bg2="lt2" tx2="dk2" accent1="accent1" accent2="accent2" accent3="accent3" accent4="accent4" accent5="accent5" accent6="accent6" hlink="hlink" folHlink="folHlink"/>
  <p:sldLayoutIdLst>
    <p:sldLayoutId id="2147484139" r:id="rId1"/>
  </p:sldLayoutIdLst>
  <p:txStyles>
    <p:titleStyle>
      <a:lvl1pPr algn="ctr" defTabSz="1017871" rtl="0" eaLnBrk="1" latinLnBrk="0" hangingPunct="1">
        <a:spcBef>
          <a:spcPct val="0"/>
        </a:spcBef>
        <a:buNone/>
        <a:defRPr sz="3600" kern="1200" baseline="0">
          <a:solidFill>
            <a:schemeClr val="tx1"/>
          </a:solidFill>
          <a:latin typeface="+mj-lt"/>
          <a:ea typeface="+mj-ea"/>
          <a:cs typeface="+mj-cs"/>
        </a:defRPr>
      </a:lvl1pPr>
    </p:titleStyle>
    <p:bodyStyle>
      <a:lvl1pPr marL="381702" indent="-381702" algn="l" defTabSz="1017871" rtl="0" eaLnBrk="1" latinLnBrk="0" hangingPunct="1">
        <a:spcBef>
          <a:spcPct val="20000"/>
        </a:spcBef>
        <a:buFont typeface="Arial" pitchFamily="34" charset="0"/>
        <a:buChar char="•"/>
        <a:defRPr sz="3100" kern="1200">
          <a:solidFill>
            <a:schemeClr val="tx1"/>
          </a:solidFill>
          <a:latin typeface="+mn-lt"/>
          <a:ea typeface="+mn-ea"/>
          <a:cs typeface="+mn-cs"/>
        </a:defRPr>
      </a:lvl1pPr>
      <a:lvl2pPr marL="827019" indent="-318084" algn="l" defTabSz="1017871" rtl="0" eaLnBrk="1" latinLnBrk="0" hangingPunct="1">
        <a:spcBef>
          <a:spcPct val="20000"/>
        </a:spcBef>
        <a:buFont typeface="Arial" pitchFamily="34" charset="0"/>
        <a:buChar char="–"/>
        <a:defRPr sz="2700" kern="1200">
          <a:solidFill>
            <a:schemeClr val="tx1"/>
          </a:solidFill>
          <a:latin typeface="+mn-lt"/>
          <a:ea typeface="+mn-ea"/>
          <a:cs typeface="+mn-cs"/>
        </a:defRPr>
      </a:lvl2pPr>
      <a:lvl3pPr marL="1272341" indent="-254469" algn="l" defTabSz="1017871"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781275" indent="-254469" algn="l" defTabSz="101787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290211" indent="-254469" algn="l" defTabSz="1017871"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799147" indent="-254469" algn="l" defTabSz="1017871"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8084" indent="-254469" algn="l" defTabSz="1017871"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17019" indent="-254469" algn="l" defTabSz="1017871"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25953" indent="-254469" algn="l" defTabSz="1017871"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7871" rtl="0" eaLnBrk="1" latinLnBrk="0" hangingPunct="1">
        <a:defRPr sz="2000" kern="1200">
          <a:solidFill>
            <a:schemeClr val="tx1"/>
          </a:solidFill>
          <a:latin typeface="+mn-lt"/>
          <a:ea typeface="+mn-ea"/>
          <a:cs typeface="+mn-cs"/>
        </a:defRPr>
      </a:lvl1pPr>
      <a:lvl2pPr marL="508938" algn="l" defTabSz="1017871" rtl="0" eaLnBrk="1" latinLnBrk="0" hangingPunct="1">
        <a:defRPr sz="2000" kern="1200">
          <a:solidFill>
            <a:schemeClr val="tx1"/>
          </a:solidFill>
          <a:latin typeface="+mn-lt"/>
          <a:ea typeface="+mn-ea"/>
          <a:cs typeface="+mn-cs"/>
        </a:defRPr>
      </a:lvl2pPr>
      <a:lvl3pPr marL="1017871" algn="l" defTabSz="1017871" rtl="0" eaLnBrk="1" latinLnBrk="0" hangingPunct="1">
        <a:defRPr sz="2000" kern="1200">
          <a:solidFill>
            <a:schemeClr val="tx1"/>
          </a:solidFill>
          <a:latin typeface="+mn-lt"/>
          <a:ea typeface="+mn-ea"/>
          <a:cs typeface="+mn-cs"/>
        </a:defRPr>
      </a:lvl3pPr>
      <a:lvl4pPr marL="1526809" algn="l" defTabSz="1017871" rtl="0" eaLnBrk="1" latinLnBrk="0" hangingPunct="1">
        <a:defRPr sz="2000" kern="1200">
          <a:solidFill>
            <a:schemeClr val="tx1"/>
          </a:solidFill>
          <a:latin typeface="+mn-lt"/>
          <a:ea typeface="+mn-ea"/>
          <a:cs typeface="+mn-cs"/>
        </a:defRPr>
      </a:lvl4pPr>
      <a:lvl5pPr marL="2035743" algn="l" defTabSz="1017871" rtl="0" eaLnBrk="1" latinLnBrk="0" hangingPunct="1">
        <a:defRPr sz="2000" kern="1200">
          <a:solidFill>
            <a:schemeClr val="tx1"/>
          </a:solidFill>
          <a:latin typeface="+mn-lt"/>
          <a:ea typeface="+mn-ea"/>
          <a:cs typeface="+mn-cs"/>
        </a:defRPr>
      </a:lvl5pPr>
      <a:lvl6pPr marL="2544681" algn="l" defTabSz="1017871" rtl="0" eaLnBrk="1" latinLnBrk="0" hangingPunct="1">
        <a:defRPr sz="2000" kern="1200">
          <a:solidFill>
            <a:schemeClr val="tx1"/>
          </a:solidFill>
          <a:latin typeface="+mn-lt"/>
          <a:ea typeface="+mn-ea"/>
          <a:cs typeface="+mn-cs"/>
        </a:defRPr>
      </a:lvl6pPr>
      <a:lvl7pPr marL="3053614" algn="l" defTabSz="1017871" rtl="0" eaLnBrk="1" latinLnBrk="0" hangingPunct="1">
        <a:defRPr sz="2000" kern="1200">
          <a:solidFill>
            <a:schemeClr val="tx1"/>
          </a:solidFill>
          <a:latin typeface="+mn-lt"/>
          <a:ea typeface="+mn-ea"/>
          <a:cs typeface="+mn-cs"/>
        </a:defRPr>
      </a:lvl7pPr>
      <a:lvl8pPr marL="3562552" algn="l" defTabSz="1017871" rtl="0" eaLnBrk="1" latinLnBrk="0" hangingPunct="1">
        <a:defRPr sz="2000" kern="1200">
          <a:solidFill>
            <a:schemeClr val="tx1"/>
          </a:solidFill>
          <a:latin typeface="+mn-lt"/>
          <a:ea typeface="+mn-ea"/>
          <a:cs typeface="+mn-cs"/>
        </a:defRPr>
      </a:lvl8pPr>
      <a:lvl9pPr marL="4071486" algn="l" defTabSz="1017871" rtl="0" eaLnBrk="1" latinLnBrk="0" hangingPunct="1">
        <a:defRPr sz="20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1"/>
      </p:bgRef>
    </p:bg>
    <p:spTree>
      <p:nvGrpSpPr>
        <p:cNvPr id="1" name=""/>
        <p:cNvGrpSpPr/>
        <p:nvPr/>
      </p:nvGrpSpPr>
      <p:grpSpPr>
        <a:xfrm>
          <a:off x="0" y="0"/>
          <a:ext cx="0" cy="0"/>
          <a:chOff x="0" y="0"/>
          <a:chExt cx="0" cy="0"/>
        </a:xfrm>
      </p:grpSpPr>
      <p:sp>
        <p:nvSpPr>
          <p:cNvPr id="7" name="Freeform 6"/>
          <p:cNvSpPr>
            <a:spLocks/>
          </p:cNvSpPr>
          <p:nvPr userDrawn="1"/>
        </p:nvSpPr>
        <p:spPr bwMode="auto">
          <a:xfrm>
            <a:off x="-10478" y="-8996"/>
            <a:ext cx="10079355" cy="1180254"/>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lIns="101823" tIns="50911" rIns="101823" bIns="50911"/>
          <a:lstStyle/>
          <a:p>
            <a:pPr defTabSz="1018228" fontAlgn="auto">
              <a:spcBef>
                <a:spcPts val="0"/>
              </a:spcBef>
              <a:spcAft>
                <a:spcPts val="0"/>
              </a:spcAft>
              <a:defRPr/>
            </a:pPr>
            <a:endParaRPr lang="en-US" sz="2000" dirty="0">
              <a:solidFill>
                <a:prstClr val="black"/>
              </a:solidFill>
              <a:latin typeface="Constantia"/>
            </a:endParaRPr>
          </a:p>
        </p:txBody>
      </p:sp>
      <p:sp>
        <p:nvSpPr>
          <p:cNvPr id="8" name="Freeform 7"/>
          <p:cNvSpPr>
            <a:spLocks/>
          </p:cNvSpPr>
          <p:nvPr/>
        </p:nvSpPr>
        <p:spPr bwMode="auto">
          <a:xfrm>
            <a:off x="4819650" y="-8996"/>
            <a:ext cx="5238750" cy="72326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lIns="101823" tIns="50911" rIns="101823" bIns="50911"/>
          <a:lstStyle/>
          <a:p>
            <a:pPr defTabSz="1018228" fontAlgn="auto">
              <a:spcBef>
                <a:spcPts val="0"/>
              </a:spcBef>
              <a:spcAft>
                <a:spcPts val="0"/>
              </a:spcAft>
              <a:defRPr/>
            </a:pPr>
            <a:endParaRPr lang="en-US" sz="2000" dirty="0">
              <a:solidFill>
                <a:prstClr val="black"/>
              </a:solidFill>
              <a:latin typeface="Constantia"/>
            </a:endParaRPr>
          </a:p>
        </p:txBody>
      </p:sp>
      <p:sp>
        <p:nvSpPr>
          <p:cNvPr id="1028" name="Title Placeholder 8"/>
          <p:cNvSpPr>
            <a:spLocks noGrp="1"/>
          </p:cNvSpPr>
          <p:nvPr>
            <p:ph type="title"/>
          </p:nvPr>
        </p:nvSpPr>
        <p:spPr bwMode="auto">
          <a:xfrm>
            <a:off x="502920" y="798830"/>
            <a:ext cx="9052560" cy="1295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0" tIns="50911"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502920" y="2193191"/>
            <a:ext cx="9052560" cy="497469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101823" tIns="50911" rIns="101823" bIns="5091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502920" y="7203864"/>
            <a:ext cx="2346960" cy="413808"/>
          </a:xfrm>
          <a:prstGeom prst="rect">
            <a:avLst/>
          </a:prstGeom>
        </p:spPr>
        <p:txBody>
          <a:bodyPr vert="horz" lIns="0" tIns="0" rIns="0" bIns="0" anchor="b"/>
          <a:lstStyle>
            <a:lvl1pPr algn="l" defTabSz="1018228" eaLnBrk="1" fontAlgn="auto" latinLnBrk="0" hangingPunct="1">
              <a:spcBef>
                <a:spcPts val="0"/>
              </a:spcBef>
              <a:spcAft>
                <a:spcPts val="0"/>
              </a:spcAft>
              <a:defRPr kumimoji="0" sz="1300">
                <a:solidFill>
                  <a:schemeClr val="tx2">
                    <a:shade val="90000"/>
                  </a:schemeClr>
                </a:solidFill>
                <a:latin typeface="+mn-lt"/>
                <a:cs typeface="+mn-cs"/>
              </a:defRPr>
            </a:lvl1pPr>
          </a:lstStyle>
          <a:p>
            <a:pPr>
              <a:defRPr/>
            </a:pPr>
            <a:fld id="{B106DF87-0CBB-4058-BB11-E28EE5DE66DB}" type="datetimeFigureOut">
              <a:rPr lang="en-US" smtClean="0">
                <a:solidFill>
                  <a:srgbClr val="04617B">
                    <a:shade val="90000"/>
                  </a:srgbClr>
                </a:solidFill>
              </a:rPr>
              <a:pPr>
                <a:defRPr/>
              </a:pPr>
              <a:t>11/19/14</a:t>
            </a:fld>
            <a:endParaRPr lang="en-US" dirty="0">
              <a:solidFill>
                <a:srgbClr val="04617B">
                  <a:shade val="90000"/>
                </a:srgbClr>
              </a:solidFill>
            </a:endParaRPr>
          </a:p>
        </p:txBody>
      </p:sp>
      <p:sp>
        <p:nvSpPr>
          <p:cNvPr id="22" name="Footer Placeholder 21"/>
          <p:cNvSpPr>
            <a:spLocks noGrp="1"/>
          </p:cNvSpPr>
          <p:nvPr>
            <p:ph type="ftr" sz="quarter" idx="3"/>
          </p:nvPr>
        </p:nvSpPr>
        <p:spPr>
          <a:xfrm>
            <a:off x="2933700" y="7203864"/>
            <a:ext cx="3688080" cy="413808"/>
          </a:xfrm>
          <a:prstGeom prst="rect">
            <a:avLst/>
          </a:prstGeom>
        </p:spPr>
        <p:txBody>
          <a:bodyPr vert="horz" lIns="0" tIns="0" rIns="0" bIns="0" anchor="b"/>
          <a:lstStyle>
            <a:lvl1pPr algn="l" defTabSz="1018228" eaLnBrk="1" fontAlgn="auto" latinLnBrk="0" hangingPunct="1">
              <a:spcBef>
                <a:spcPts val="0"/>
              </a:spcBef>
              <a:spcAft>
                <a:spcPts val="0"/>
              </a:spcAft>
              <a:defRPr kumimoji="0" sz="1300">
                <a:solidFill>
                  <a:schemeClr val="tx2">
                    <a:shade val="90000"/>
                  </a:schemeClr>
                </a:solidFill>
                <a:latin typeface="+mn-lt"/>
                <a:cs typeface="+mn-cs"/>
              </a:defRPr>
            </a:lvl1pPr>
          </a:lstStyle>
          <a:p>
            <a:pPr>
              <a:defRPr/>
            </a:pP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8717280" y="7203864"/>
            <a:ext cx="838200" cy="413808"/>
          </a:xfrm>
          <a:prstGeom prst="rect">
            <a:avLst/>
          </a:prstGeom>
        </p:spPr>
        <p:txBody>
          <a:bodyPr vert="horz" lIns="0" tIns="0" rIns="0" bIns="0" anchor="b"/>
          <a:lstStyle>
            <a:lvl1pPr algn="r" defTabSz="1018228" eaLnBrk="1" fontAlgn="auto" latinLnBrk="0" hangingPunct="1">
              <a:spcBef>
                <a:spcPts val="0"/>
              </a:spcBef>
              <a:spcAft>
                <a:spcPts val="0"/>
              </a:spcAft>
              <a:defRPr kumimoji="0" sz="1300">
                <a:solidFill>
                  <a:schemeClr val="tx2">
                    <a:shade val="90000"/>
                  </a:schemeClr>
                </a:solidFill>
                <a:latin typeface="+mn-lt"/>
                <a:cs typeface="+mn-cs"/>
              </a:defRPr>
            </a:lvl1pPr>
          </a:lstStyle>
          <a:p>
            <a:pPr>
              <a:defRPr/>
            </a:pPr>
            <a:fld id="{13D09AF1-A957-4D57-9F68-0025F72FEBB3}" type="slidenum">
              <a:rPr lang="en-US" smtClean="0">
                <a:solidFill>
                  <a:srgbClr val="04617B">
                    <a:shade val="90000"/>
                  </a:srgbClr>
                </a:solidFill>
              </a:rPr>
              <a:pPr>
                <a:defRPr/>
              </a:pPr>
              <a:t>‹#›</a:t>
            </a:fld>
            <a:endParaRPr lang="en-US" dirty="0">
              <a:solidFill>
                <a:srgbClr val="04617B">
                  <a:shade val="90000"/>
                </a:srgbClr>
              </a:solidFill>
            </a:endParaRPr>
          </a:p>
        </p:txBody>
      </p:sp>
      <p:grpSp>
        <p:nvGrpSpPr>
          <p:cNvPr id="2" name="Group 1"/>
          <p:cNvGrpSpPr>
            <a:grpSpLocks/>
          </p:cNvGrpSpPr>
          <p:nvPr/>
        </p:nvGrpSpPr>
        <p:grpSpPr bwMode="auto">
          <a:xfrm>
            <a:off x="-20951" y="230293"/>
            <a:ext cx="10098564" cy="73406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defTabSz="1018228" fontAlgn="auto">
                <a:spcBef>
                  <a:spcPts val="0"/>
                </a:spcBef>
                <a:spcAft>
                  <a:spcPts val="0"/>
                </a:spcAft>
                <a:defRPr/>
              </a:pPr>
              <a:endParaRPr lang="en-US" sz="2000" dirty="0">
                <a:solidFill>
                  <a:prstClr val="black"/>
                </a:solidFill>
                <a:latin typeface="Constantia"/>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defTabSz="1018228" fontAlgn="auto">
                <a:spcBef>
                  <a:spcPts val="0"/>
                </a:spcBef>
                <a:spcAft>
                  <a:spcPts val="0"/>
                </a:spcAft>
                <a:defRPr/>
              </a:pPr>
              <a:endParaRPr lang="en-US" sz="2000" dirty="0">
                <a:solidFill>
                  <a:prstClr val="black"/>
                </a:solidFill>
                <a:latin typeface="Constantia"/>
              </a:endParaRPr>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99811940"/>
      </p:ext>
    </p:extLst>
  </p:cSld>
  <p:clrMap bg1="lt1" tx1="dk1" bg2="lt2" tx2="dk2" accent1="accent1" accent2="accent2" accent3="accent3" accent4="accent4" accent5="accent5" accent6="accent6" hlink="hlink" folHlink="folHlink"/>
  <p:sldLayoutIdLst>
    <p:sldLayoutId id="2147484143" r:id="rId1"/>
  </p:sldLayoutIdLst>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xStyles>
    <p:titleStyle>
      <a:lvl1pPr algn="l" rtl="0" fontAlgn="base">
        <a:spcBef>
          <a:spcPct val="0"/>
        </a:spcBef>
        <a:spcAft>
          <a:spcPct val="0"/>
        </a:spcAft>
        <a:defRPr sz="5600" kern="1200">
          <a:solidFill>
            <a:schemeClr val="tx2"/>
          </a:solidFill>
          <a:latin typeface="+mj-lt"/>
          <a:ea typeface="+mj-ea"/>
          <a:cs typeface="+mj-cs"/>
        </a:defRPr>
      </a:lvl1pPr>
      <a:lvl2pPr algn="l" rtl="0" fontAlgn="base">
        <a:spcBef>
          <a:spcPct val="0"/>
        </a:spcBef>
        <a:spcAft>
          <a:spcPct val="0"/>
        </a:spcAft>
        <a:defRPr sz="5600">
          <a:solidFill>
            <a:schemeClr val="tx2"/>
          </a:solidFill>
          <a:latin typeface="Calibri" pitchFamily="34" charset="0"/>
        </a:defRPr>
      </a:lvl2pPr>
      <a:lvl3pPr algn="l" rtl="0" fontAlgn="base">
        <a:spcBef>
          <a:spcPct val="0"/>
        </a:spcBef>
        <a:spcAft>
          <a:spcPct val="0"/>
        </a:spcAft>
        <a:defRPr sz="5600">
          <a:solidFill>
            <a:schemeClr val="tx2"/>
          </a:solidFill>
          <a:latin typeface="Calibri" pitchFamily="34" charset="0"/>
        </a:defRPr>
      </a:lvl3pPr>
      <a:lvl4pPr algn="l" rtl="0" fontAlgn="base">
        <a:spcBef>
          <a:spcPct val="0"/>
        </a:spcBef>
        <a:spcAft>
          <a:spcPct val="0"/>
        </a:spcAft>
        <a:defRPr sz="5600">
          <a:solidFill>
            <a:schemeClr val="tx2"/>
          </a:solidFill>
          <a:latin typeface="Calibri" pitchFamily="34" charset="0"/>
        </a:defRPr>
      </a:lvl4pPr>
      <a:lvl5pPr algn="l" rtl="0" fontAlgn="base">
        <a:spcBef>
          <a:spcPct val="0"/>
        </a:spcBef>
        <a:spcAft>
          <a:spcPct val="0"/>
        </a:spcAft>
        <a:defRPr sz="5600">
          <a:solidFill>
            <a:schemeClr val="tx2"/>
          </a:solidFill>
          <a:latin typeface="Calibri" pitchFamily="34" charset="0"/>
        </a:defRPr>
      </a:lvl5pPr>
      <a:lvl6pPr marL="509115" algn="l" rtl="0" fontAlgn="base">
        <a:spcBef>
          <a:spcPct val="0"/>
        </a:spcBef>
        <a:spcAft>
          <a:spcPct val="0"/>
        </a:spcAft>
        <a:defRPr sz="5600">
          <a:solidFill>
            <a:schemeClr val="tx2"/>
          </a:solidFill>
          <a:latin typeface="Calibri" pitchFamily="34" charset="0"/>
        </a:defRPr>
      </a:lvl6pPr>
      <a:lvl7pPr marL="1018228" algn="l" rtl="0" fontAlgn="base">
        <a:spcBef>
          <a:spcPct val="0"/>
        </a:spcBef>
        <a:spcAft>
          <a:spcPct val="0"/>
        </a:spcAft>
        <a:defRPr sz="5600">
          <a:solidFill>
            <a:schemeClr val="tx2"/>
          </a:solidFill>
          <a:latin typeface="Calibri" pitchFamily="34" charset="0"/>
        </a:defRPr>
      </a:lvl7pPr>
      <a:lvl8pPr marL="1527344" algn="l" rtl="0" fontAlgn="base">
        <a:spcBef>
          <a:spcPct val="0"/>
        </a:spcBef>
        <a:spcAft>
          <a:spcPct val="0"/>
        </a:spcAft>
        <a:defRPr sz="5600">
          <a:solidFill>
            <a:schemeClr val="tx2"/>
          </a:solidFill>
          <a:latin typeface="Calibri" pitchFamily="34" charset="0"/>
        </a:defRPr>
      </a:lvl8pPr>
      <a:lvl9pPr marL="2036458" algn="l" rtl="0" fontAlgn="base">
        <a:spcBef>
          <a:spcPct val="0"/>
        </a:spcBef>
        <a:spcAft>
          <a:spcPct val="0"/>
        </a:spcAft>
        <a:defRPr sz="5600">
          <a:solidFill>
            <a:schemeClr val="tx2"/>
          </a:solidFill>
          <a:latin typeface="Calibri" pitchFamily="34" charset="0"/>
        </a:defRPr>
      </a:lvl9pPr>
    </p:titleStyle>
    <p:bodyStyle>
      <a:lvl1pPr marL="304054" indent="-304054" algn="l" rtl="0" fontAlgn="base">
        <a:spcBef>
          <a:spcPct val="20000"/>
        </a:spcBef>
        <a:spcAft>
          <a:spcPct val="0"/>
        </a:spcAft>
        <a:buClr>
          <a:srgbClr val="0BD0D9"/>
        </a:buClr>
        <a:buSzPct val="95000"/>
        <a:buFont typeface="Wingdings 2" pitchFamily="18" charset="2"/>
        <a:buChar char=""/>
        <a:defRPr sz="2900" kern="1200">
          <a:solidFill>
            <a:schemeClr val="tx1"/>
          </a:solidFill>
          <a:latin typeface="+mn-lt"/>
          <a:ea typeface="+mn-ea"/>
          <a:cs typeface="+mn-cs"/>
        </a:defRPr>
      </a:lvl1pPr>
      <a:lvl2pPr marL="712407" indent="-274002" algn="l" rtl="0" fontAlgn="base">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2pPr>
      <a:lvl3pPr marL="1018228" indent="-274002" algn="l" rtl="0" fontAlgn="base">
        <a:spcBef>
          <a:spcPct val="20000"/>
        </a:spcBef>
        <a:spcAft>
          <a:spcPct val="0"/>
        </a:spcAft>
        <a:buClr>
          <a:schemeClr val="accent2"/>
        </a:buClr>
        <a:buSzPct val="70000"/>
        <a:buFont typeface="Wingdings 2" pitchFamily="18" charset="2"/>
        <a:buChar char=""/>
        <a:defRPr sz="2300" kern="1200">
          <a:solidFill>
            <a:schemeClr val="tx1"/>
          </a:solidFill>
          <a:latin typeface="+mn-lt"/>
          <a:ea typeface="+mn-ea"/>
          <a:cs typeface="+mn-cs"/>
        </a:defRPr>
      </a:lvl3pPr>
      <a:lvl4pPr marL="1322282" indent="-233344" algn="l" rtl="0" fontAlgn="base">
        <a:spcBef>
          <a:spcPct val="20000"/>
        </a:spcBef>
        <a:spcAft>
          <a:spcPct val="0"/>
        </a:spcAft>
        <a:buClr>
          <a:srgbClr val="0BD0D9"/>
        </a:buClr>
        <a:buSzPct val="65000"/>
        <a:buFont typeface="Wingdings 2" pitchFamily="18" charset="2"/>
        <a:buChar char=""/>
        <a:defRPr sz="2200" kern="1200">
          <a:solidFill>
            <a:schemeClr val="tx1"/>
          </a:solidFill>
          <a:latin typeface="+mn-lt"/>
          <a:ea typeface="+mn-ea"/>
          <a:cs typeface="+mn-cs"/>
        </a:defRPr>
      </a:lvl4pPr>
      <a:lvl5pPr marL="1628106" indent="-233344" algn="l" rtl="0" fontAlgn="base">
        <a:spcBef>
          <a:spcPct val="20000"/>
        </a:spcBef>
        <a:spcAft>
          <a:spcPct val="0"/>
        </a:spcAft>
        <a:buClr>
          <a:srgbClr val="10CF9B"/>
        </a:buClr>
        <a:buSzPct val="65000"/>
        <a:buFont typeface="Wingdings 2" pitchFamily="18" charset="2"/>
        <a:buChar char=""/>
        <a:defRPr sz="2200" kern="1200">
          <a:solidFill>
            <a:schemeClr val="tx1"/>
          </a:solidFill>
          <a:latin typeface="+mn-lt"/>
          <a:ea typeface="+mn-ea"/>
          <a:cs typeface="+mn-cs"/>
        </a:defRPr>
      </a:lvl5pPr>
      <a:lvl6pPr marL="1934636" indent="-234193" algn="l" rtl="0" eaLnBrk="1" latinLnBrk="0" hangingPunct="1">
        <a:spcBef>
          <a:spcPct val="20000"/>
        </a:spcBef>
        <a:buClr>
          <a:schemeClr val="accent5"/>
        </a:buClr>
        <a:buSzPct val="80000"/>
        <a:buFont typeface="Wingdings 2"/>
        <a:buChar char=""/>
        <a:defRPr kumimoji="0" sz="2000" kern="1200">
          <a:solidFill>
            <a:schemeClr val="tx1"/>
          </a:solidFill>
          <a:latin typeface="+mn-lt"/>
          <a:ea typeface="+mn-ea"/>
          <a:cs typeface="+mn-cs"/>
        </a:defRPr>
      </a:lvl6pPr>
      <a:lvl7pPr marL="2138280" indent="-203646" algn="l" rtl="0" eaLnBrk="1" latinLnBrk="0" hangingPunct="1">
        <a:spcBef>
          <a:spcPct val="20000"/>
        </a:spcBef>
        <a:buClr>
          <a:schemeClr val="accent6"/>
        </a:buClr>
        <a:buSzPct val="80000"/>
        <a:buFont typeface="Wingdings 2"/>
        <a:buChar char=""/>
        <a:defRPr kumimoji="0" sz="1800" kern="1200" baseline="0">
          <a:solidFill>
            <a:schemeClr val="tx1"/>
          </a:solidFill>
          <a:latin typeface="+mn-lt"/>
          <a:ea typeface="+mn-ea"/>
          <a:cs typeface="+mn-cs"/>
        </a:defRPr>
      </a:lvl7pPr>
      <a:lvl8pPr marL="2443751" indent="-203646" algn="l" rtl="0" eaLnBrk="1" latinLnBrk="0" hangingPunct="1">
        <a:spcBef>
          <a:spcPct val="20000"/>
        </a:spcBef>
        <a:buClr>
          <a:schemeClr val="tx2"/>
        </a:buClr>
        <a:buChar char="•"/>
        <a:defRPr kumimoji="0" sz="1800" kern="1200">
          <a:solidFill>
            <a:schemeClr val="tx1"/>
          </a:solidFill>
          <a:latin typeface="+mn-lt"/>
          <a:ea typeface="+mn-ea"/>
          <a:cs typeface="+mn-cs"/>
        </a:defRPr>
      </a:lvl8pPr>
      <a:lvl9pPr marL="2749216" indent="-203646" algn="l" rtl="0" eaLnBrk="1" latinLnBrk="0" hangingPunct="1">
        <a:spcBef>
          <a:spcPct val="20000"/>
        </a:spcBef>
        <a:buClr>
          <a:schemeClr val="tx2"/>
        </a:buClr>
        <a:buFontTx/>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9115" algn="l" rtl="0" eaLnBrk="1" latinLnBrk="0" hangingPunct="1">
        <a:defRPr kumimoji="0" kern="1200">
          <a:solidFill>
            <a:schemeClr val="tx1"/>
          </a:solidFill>
          <a:latin typeface="+mn-lt"/>
          <a:ea typeface="+mn-ea"/>
          <a:cs typeface="+mn-cs"/>
        </a:defRPr>
      </a:lvl2pPr>
      <a:lvl3pPr marL="1018228" algn="l" rtl="0" eaLnBrk="1" latinLnBrk="0" hangingPunct="1">
        <a:defRPr kumimoji="0" kern="1200">
          <a:solidFill>
            <a:schemeClr val="tx1"/>
          </a:solidFill>
          <a:latin typeface="+mn-lt"/>
          <a:ea typeface="+mn-ea"/>
          <a:cs typeface="+mn-cs"/>
        </a:defRPr>
      </a:lvl3pPr>
      <a:lvl4pPr marL="1527344" algn="l" rtl="0" eaLnBrk="1" latinLnBrk="0" hangingPunct="1">
        <a:defRPr kumimoji="0" kern="1200">
          <a:solidFill>
            <a:schemeClr val="tx1"/>
          </a:solidFill>
          <a:latin typeface="+mn-lt"/>
          <a:ea typeface="+mn-ea"/>
          <a:cs typeface="+mn-cs"/>
        </a:defRPr>
      </a:lvl4pPr>
      <a:lvl5pPr marL="2036458" algn="l" rtl="0" eaLnBrk="1" latinLnBrk="0" hangingPunct="1">
        <a:defRPr kumimoji="0" kern="1200">
          <a:solidFill>
            <a:schemeClr val="tx1"/>
          </a:solidFill>
          <a:latin typeface="+mn-lt"/>
          <a:ea typeface="+mn-ea"/>
          <a:cs typeface="+mn-cs"/>
        </a:defRPr>
      </a:lvl5pPr>
      <a:lvl6pPr marL="2545574" algn="l" rtl="0" eaLnBrk="1" latinLnBrk="0" hangingPunct="1">
        <a:defRPr kumimoji="0" kern="1200">
          <a:solidFill>
            <a:schemeClr val="tx1"/>
          </a:solidFill>
          <a:latin typeface="+mn-lt"/>
          <a:ea typeface="+mn-ea"/>
          <a:cs typeface="+mn-cs"/>
        </a:defRPr>
      </a:lvl6pPr>
      <a:lvl7pPr marL="3054686" algn="l" rtl="0" eaLnBrk="1" latinLnBrk="0" hangingPunct="1">
        <a:defRPr kumimoji="0" kern="1200">
          <a:solidFill>
            <a:schemeClr val="tx1"/>
          </a:solidFill>
          <a:latin typeface="+mn-lt"/>
          <a:ea typeface="+mn-ea"/>
          <a:cs typeface="+mn-cs"/>
        </a:defRPr>
      </a:lvl7pPr>
      <a:lvl8pPr marL="3563802" algn="l" rtl="0" eaLnBrk="1" latinLnBrk="0" hangingPunct="1">
        <a:defRPr kumimoji="0" kern="1200">
          <a:solidFill>
            <a:schemeClr val="tx1"/>
          </a:solidFill>
          <a:latin typeface="+mn-lt"/>
          <a:ea typeface="+mn-ea"/>
          <a:cs typeface="+mn-cs"/>
        </a:defRPr>
      </a:lvl8pPr>
      <a:lvl9pPr marL="4072914"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54380" y="690880"/>
            <a:ext cx="8549640" cy="1295400"/>
          </a:xfrm>
          <a:prstGeom prst="rect">
            <a:avLst/>
          </a:prstGeom>
          <a:noFill/>
          <a:ln w="12700">
            <a:noFill/>
            <a:miter lim="800000"/>
            <a:headEnd/>
            <a:tailEnd/>
          </a:ln>
          <a:effectLst/>
        </p:spPr>
        <p:txBody>
          <a:bodyPr vert="horz" wrap="square" lIns="100423" tIns="49330" rIns="100423" bIns="4933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54380" y="2245360"/>
            <a:ext cx="8549640" cy="4663440"/>
          </a:xfrm>
          <a:prstGeom prst="rect">
            <a:avLst/>
          </a:prstGeom>
          <a:noFill/>
          <a:ln w="12700">
            <a:noFill/>
            <a:miter lim="800000"/>
            <a:headEnd/>
            <a:tailEnd/>
          </a:ln>
          <a:effectLst/>
        </p:spPr>
        <p:txBody>
          <a:bodyPr vert="horz" wrap="square" lIns="100423" tIns="49330" rIns="100423" bIns="493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ChangeArrowheads="1"/>
          </p:cNvSpPr>
          <p:nvPr/>
        </p:nvSpPr>
        <p:spPr bwMode="auto">
          <a:xfrm>
            <a:off x="251460" y="7426998"/>
            <a:ext cx="3352800" cy="346241"/>
          </a:xfrm>
          <a:prstGeom prst="rect">
            <a:avLst/>
          </a:prstGeom>
          <a:noFill/>
          <a:ln w="12700">
            <a:noFill/>
            <a:miter lim="800000"/>
            <a:headEnd/>
            <a:tailEnd/>
          </a:ln>
          <a:effectLst/>
        </p:spPr>
        <p:txBody>
          <a:bodyPr lIns="100423" tIns="49330" rIns="100423" bIns="49330">
            <a:prstTxWarp prst="textNoShape">
              <a:avLst/>
            </a:prstTxWarp>
            <a:spAutoFit/>
          </a:bodyPr>
          <a:lstStyle/>
          <a:p>
            <a:pPr eaLnBrk="0" hangingPunct="0"/>
            <a:r>
              <a:rPr lang="en-US" sz="1600" i="1" dirty="0">
                <a:solidFill>
                  <a:srgbClr val="000000"/>
                </a:solidFill>
                <a:latin typeface="Times" pitchFamily="-84" charset="0"/>
              </a:rPr>
              <a:t>Menghua Wang, NOAA/NESDIS/STAR</a:t>
            </a:r>
          </a:p>
        </p:txBody>
      </p:sp>
    </p:spTree>
  </p:cSld>
  <p:clrMap bg1="lt1" tx1="dk1" bg2="lt2" tx2="dk2" accent1="accent1" accent2="accent2" accent3="accent3" accent4="accent4" accent5="accent5" accent6="accent6" hlink="hlink" folHlink="folHlink"/>
  <p:sldLayoutIdLst>
    <p:sldLayoutId id="2147484149" r:id="rId1"/>
  </p:sldLayoutIdLst>
  <p:txStyles>
    <p:titleStyle>
      <a:lvl1pPr algn="ctr" rtl="0" eaLnBrk="0" fontAlgn="base" hangingPunct="0">
        <a:spcBef>
          <a:spcPct val="0"/>
        </a:spcBef>
        <a:spcAft>
          <a:spcPct val="0"/>
        </a:spcAft>
        <a:defRPr sz="4900">
          <a:solidFill>
            <a:schemeClr val="tx2"/>
          </a:solidFill>
          <a:latin typeface="+mj-lt"/>
          <a:ea typeface="+mj-ea"/>
          <a:cs typeface="+mj-cs"/>
        </a:defRPr>
      </a:lvl1pPr>
      <a:lvl2pPr algn="ctr" rtl="0" eaLnBrk="0" fontAlgn="base" hangingPunct="0">
        <a:spcBef>
          <a:spcPct val="0"/>
        </a:spcBef>
        <a:spcAft>
          <a:spcPct val="0"/>
        </a:spcAft>
        <a:defRPr sz="4900">
          <a:solidFill>
            <a:schemeClr val="tx2"/>
          </a:solidFill>
          <a:latin typeface="Times" pitchFamily="-84" charset="0"/>
        </a:defRPr>
      </a:lvl2pPr>
      <a:lvl3pPr algn="ctr" rtl="0" eaLnBrk="0" fontAlgn="base" hangingPunct="0">
        <a:spcBef>
          <a:spcPct val="0"/>
        </a:spcBef>
        <a:spcAft>
          <a:spcPct val="0"/>
        </a:spcAft>
        <a:defRPr sz="4900">
          <a:solidFill>
            <a:schemeClr val="tx2"/>
          </a:solidFill>
          <a:latin typeface="Times" pitchFamily="-84" charset="0"/>
        </a:defRPr>
      </a:lvl3pPr>
      <a:lvl4pPr algn="ctr" rtl="0" eaLnBrk="0" fontAlgn="base" hangingPunct="0">
        <a:spcBef>
          <a:spcPct val="0"/>
        </a:spcBef>
        <a:spcAft>
          <a:spcPct val="0"/>
        </a:spcAft>
        <a:defRPr sz="4900">
          <a:solidFill>
            <a:schemeClr val="tx2"/>
          </a:solidFill>
          <a:latin typeface="Times" pitchFamily="-84" charset="0"/>
        </a:defRPr>
      </a:lvl4pPr>
      <a:lvl5pPr algn="ctr" rtl="0" eaLnBrk="0" fontAlgn="base" hangingPunct="0">
        <a:spcBef>
          <a:spcPct val="0"/>
        </a:spcBef>
        <a:spcAft>
          <a:spcPct val="0"/>
        </a:spcAft>
        <a:defRPr sz="4900">
          <a:solidFill>
            <a:schemeClr val="tx2"/>
          </a:solidFill>
          <a:latin typeface="Times" pitchFamily="-84" charset="0"/>
        </a:defRPr>
      </a:lvl5pPr>
      <a:lvl6pPr marL="507397" algn="ctr" rtl="0" eaLnBrk="0" fontAlgn="base" hangingPunct="0">
        <a:spcBef>
          <a:spcPct val="0"/>
        </a:spcBef>
        <a:spcAft>
          <a:spcPct val="0"/>
        </a:spcAft>
        <a:defRPr sz="4900">
          <a:solidFill>
            <a:schemeClr val="tx2"/>
          </a:solidFill>
          <a:latin typeface="Times" pitchFamily="-84" charset="0"/>
        </a:defRPr>
      </a:lvl6pPr>
      <a:lvl7pPr marL="1014783" algn="ctr" rtl="0" eaLnBrk="0" fontAlgn="base" hangingPunct="0">
        <a:spcBef>
          <a:spcPct val="0"/>
        </a:spcBef>
        <a:spcAft>
          <a:spcPct val="0"/>
        </a:spcAft>
        <a:defRPr sz="4900">
          <a:solidFill>
            <a:schemeClr val="tx2"/>
          </a:solidFill>
          <a:latin typeface="Times" pitchFamily="-84" charset="0"/>
        </a:defRPr>
      </a:lvl7pPr>
      <a:lvl8pPr marL="1522174" algn="ctr" rtl="0" eaLnBrk="0" fontAlgn="base" hangingPunct="0">
        <a:spcBef>
          <a:spcPct val="0"/>
        </a:spcBef>
        <a:spcAft>
          <a:spcPct val="0"/>
        </a:spcAft>
        <a:defRPr sz="4900">
          <a:solidFill>
            <a:schemeClr val="tx2"/>
          </a:solidFill>
          <a:latin typeface="Times" pitchFamily="-84" charset="0"/>
        </a:defRPr>
      </a:lvl8pPr>
      <a:lvl9pPr marL="2029564" algn="ctr" rtl="0" eaLnBrk="0" fontAlgn="base" hangingPunct="0">
        <a:spcBef>
          <a:spcPct val="0"/>
        </a:spcBef>
        <a:spcAft>
          <a:spcPct val="0"/>
        </a:spcAft>
        <a:defRPr sz="4900">
          <a:solidFill>
            <a:schemeClr val="tx2"/>
          </a:solidFill>
          <a:latin typeface="Times" pitchFamily="-84" charset="0"/>
        </a:defRPr>
      </a:lvl9pPr>
    </p:titleStyle>
    <p:bodyStyle>
      <a:lvl1pPr marL="380543" indent="-380543" algn="l" rtl="0" eaLnBrk="0" fontAlgn="base" hangingPunct="0">
        <a:spcBef>
          <a:spcPct val="20000"/>
        </a:spcBef>
        <a:spcAft>
          <a:spcPct val="0"/>
        </a:spcAft>
        <a:buSzPct val="100000"/>
        <a:buChar char="•"/>
        <a:defRPr sz="3600">
          <a:solidFill>
            <a:schemeClr val="tx1"/>
          </a:solidFill>
          <a:latin typeface="+mn-lt"/>
          <a:ea typeface="+mn-ea"/>
          <a:cs typeface="+mn-cs"/>
        </a:defRPr>
      </a:lvl1pPr>
      <a:lvl2pPr marL="824504" indent="-317116" algn="l" rtl="0" eaLnBrk="0" fontAlgn="base" hangingPunct="0">
        <a:spcBef>
          <a:spcPct val="20000"/>
        </a:spcBef>
        <a:spcAft>
          <a:spcPct val="0"/>
        </a:spcAft>
        <a:buSzPct val="100000"/>
        <a:buChar char="–"/>
        <a:defRPr sz="3100">
          <a:solidFill>
            <a:schemeClr val="tx1"/>
          </a:solidFill>
          <a:latin typeface="+mn-lt"/>
          <a:ea typeface="ＭＳ Ｐゴシック" pitchFamily="-84" charset="-128"/>
        </a:defRPr>
      </a:lvl2pPr>
      <a:lvl3pPr marL="1268479" indent="-253708" algn="l" rtl="0" eaLnBrk="0" fontAlgn="base" hangingPunct="0">
        <a:spcBef>
          <a:spcPct val="20000"/>
        </a:spcBef>
        <a:spcAft>
          <a:spcPct val="0"/>
        </a:spcAft>
        <a:buSzPct val="100000"/>
        <a:buChar char="•"/>
        <a:defRPr sz="2700">
          <a:solidFill>
            <a:schemeClr val="tx1"/>
          </a:solidFill>
          <a:latin typeface="+mn-lt"/>
          <a:ea typeface="ＭＳ Ｐゴシック" pitchFamily="-84" charset="-128"/>
        </a:defRPr>
      </a:lvl3pPr>
      <a:lvl4pPr marL="1775869" indent="-253708" algn="l" rtl="0" eaLnBrk="0" fontAlgn="base" hangingPunct="0">
        <a:spcBef>
          <a:spcPct val="20000"/>
        </a:spcBef>
        <a:spcAft>
          <a:spcPct val="0"/>
        </a:spcAft>
        <a:buSzPct val="100000"/>
        <a:buChar char="–"/>
        <a:defRPr sz="2200">
          <a:solidFill>
            <a:schemeClr val="tx1"/>
          </a:solidFill>
          <a:latin typeface="+mn-lt"/>
          <a:ea typeface="ＭＳ Ｐゴシック" pitchFamily="-84" charset="-128"/>
        </a:defRPr>
      </a:lvl4pPr>
      <a:lvl5pPr marL="2283257" indent="-253708" algn="l" rtl="0" eaLnBrk="0" fontAlgn="base" hangingPunct="0">
        <a:spcBef>
          <a:spcPct val="20000"/>
        </a:spcBef>
        <a:spcAft>
          <a:spcPct val="0"/>
        </a:spcAft>
        <a:buSzPct val="100000"/>
        <a:buChar char="•"/>
        <a:defRPr sz="2200">
          <a:solidFill>
            <a:schemeClr val="tx1"/>
          </a:solidFill>
          <a:latin typeface="+mn-lt"/>
          <a:ea typeface="ＭＳ Ｐゴシック" pitchFamily="-84" charset="-128"/>
        </a:defRPr>
      </a:lvl5pPr>
      <a:lvl6pPr marL="2790653" indent="-253708" algn="l" rtl="0" eaLnBrk="0" fontAlgn="base" hangingPunct="0">
        <a:spcBef>
          <a:spcPct val="20000"/>
        </a:spcBef>
        <a:spcAft>
          <a:spcPct val="0"/>
        </a:spcAft>
        <a:buSzPct val="100000"/>
        <a:buChar char="•"/>
        <a:defRPr sz="2200">
          <a:solidFill>
            <a:schemeClr val="tx1"/>
          </a:solidFill>
          <a:latin typeface="+mn-lt"/>
          <a:ea typeface="ＭＳ Ｐゴシック" pitchFamily="-84" charset="-128"/>
        </a:defRPr>
      </a:lvl6pPr>
      <a:lvl7pPr marL="3298043" indent="-253708" algn="l" rtl="0" eaLnBrk="0" fontAlgn="base" hangingPunct="0">
        <a:spcBef>
          <a:spcPct val="20000"/>
        </a:spcBef>
        <a:spcAft>
          <a:spcPct val="0"/>
        </a:spcAft>
        <a:buSzPct val="100000"/>
        <a:buChar char="•"/>
        <a:defRPr sz="2200">
          <a:solidFill>
            <a:schemeClr val="tx1"/>
          </a:solidFill>
          <a:latin typeface="+mn-lt"/>
          <a:ea typeface="ＭＳ Ｐゴシック" pitchFamily="-84" charset="-128"/>
        </a:defRPr>
      </a:lvl7pPr>
      <a:lvl8pPr marL="3805432" indent="-253708" algn="l" rtl="0" eaLnBrk="0" fontAlgn="base" hangingPunct="0">
        <a:spcBef>
          <a:spcPct val="20000"/>
        </a:spcBef>
        <a:spcAft>
          <a:spcPct val="0"/>
        </a:spcAft>
        <a:buSzPct val="100000"/>
        <a:buChar char="•"/>
        <a:defRPr sz="2200">
          <a:solidFill>
            <a:schemeClr val="tx1"/>
          </a:solidFill>
          <a:latin typeface="+mn-lt"/>
          <a:ea typeface="ＭＳ Ｐゴシック" pitchFamily="-84" charset="-128"/>
        </a:defRPr>
      </a:lvl8pPr>
      <a:lvl9pPr marL="4312822" indent="-253708" algn="l" rtl="0" eaLnBrk="0" fontAlgn="base" hangingPunct="0">
        <a:spcBef>
          <a:spcPct val="20000"/>
        </a:spcBef>
        <a:spcAft>
          <a:spcPct val="0"/>
        </a:spcAft>
        <a:buSzPct val="100000"/>
        <a:buChar char="•"/>
        <a:defRPr sz="2200">
          <a:solidFill>
            <a:schemeClr val="tx1"/>
          </a:solidFill>
          <a:latin typeface="+mn-lt"/>
          <a:ea typeface="ＭＳ Ｐゴシック" pitchFamily="-84" charset="-128"/>
        </a:defRPr>
      </a:lvl9pPr>
    </p:bodyStyle>
    <p:otherStyle>
      <a:defPPr>
        <a:defRPr lang="en-US"/>
      </a:defPPr>
      <a:lvl1pPr marL="0" algn="l" defTabSz="507397" rtl="0" eaLnBrk="1" latinLnBrk="0" hangingPunct="1">
        <a:defRPr sz="2000" kern="1200">
          <a:solidFill>
            <a:schemeClr val="tx1"/>
          </a:solidFill>
          <a:latin typeface="+mn-lt"/>
          <a:ea typeface="+mn-ea"/>
          <a:cs typeface="+mn-cs"/>
        </a:defRPr>
      </a:lvl1pPr>
      <a:lvl2pPr marL="507397" algn="l" defTabSz="507397" rtl="0" eaLnBrk="1" latinLnBrk="0" hangingPunct="1">
        <a:defRPr sz="2000" kern="1200">
          <a:solidFill>
            <a:schemeClr val="tx1"/>
          </a:solidFill>
          <a:latin typeface="+mn-lt"/>
          <a:ea typeface="+mn-ea"/>
          <a:cs typeface="+mn-cs"/>
        </a:defRPr>
      </a:lvl2pPr>
      <a:lvl3pPr marL="1014783" algn="l" defTabSz="507397" rtl="0" eaLnBrk="1" latinLnBrk="0" hangingPunct="1">
        <a:defRPr sz="2000" kern="1200">
          <a:solidFill>
            <a:schemeClr val="tx1"/>
          </a:solidFill>
          <a:latin typeface="+mn-lt"/>
          <a:ea typeface="+mn-ea"/>
          <a:cs typeface="+mn-cs"/>
        </a:defRPr>
      </a:lvl3pPr>
      <a:lvl4pPr marL="1522174" algn="l" defTabSz="507397" rtl="0" eaLnBrk="1" latinLnBrk="0" hangingPunct="1">
        <a:defRPr sz="2000" kern="1200">
          <a:solidFill>
            <a:schemeClr val="tx1"/>
          </a:solidFill>
          <a:latin typeface="+mn-lt"/>
          <a:ea typeface="+mn-ea"/>
          <a:cs typeface="+mn-cs"/>
        </a:defRPr>
      </a:lvl4pPr>
      <a:lvl5pPr marL="2029564" algn="l" defTabSz="507397" rtl="0" eaLnBrk="1" latinLnBrk="0" hangingPunct="1">
        <a:defRPr sz="2000" kern="1200">
          <a:solidFill>
            <a:schemeClr val="tx1"/>
          </a:solidFill>
          <a:latin typeface="+mn-lt"/>
          <a:ea typeface="+mn-ea"/>
          <a:cs typeface="+mn-cs"/>
        </a:defRPr>
      </a:lvl5pPr>
      <a:lvl6pPr marL="2536955" algn="l" defTabSz="507397" rtl="0" eaLnBrk="1" latinLnBrk="0" hangingPunct="1">
        <a:defRPr sz="2000" kern="1200">
          <a:solidFill>
            <a:schemeClr val="tx1"/>
          </a:solidFill>
          <a:latin typeface="+mn-lt"/>
          <a:ea typeface="+mn-ea"/>
          <a:cs typeface="+mn-cs"/>
        </a:defRPr>
      </a:lvl6pPr>
      <a:lvl7pPr marL="3044345" algn="l" defTabSz="507397" rtl="0" eaLnBrk="1" latinLnBrk="0" hangingPunct="1">
        <a:defRPr sz="2000" kern="1200">
          <a:solidFill>
            <a:schemeClr val="tx1"/>
          </a:solidFill>
          <a:latin typeface="+mn-lt"/>
          <a:ea typeface="+mn-ea"/>
          <a:cs typeface="+mn-cs"/>
        </a:defRPr>
      </a:lvl7pPr>
      <a:lvl8pPr marL="3551738" algn="l" defTabSz="507397" rtl="0" eaLnBrk="1" latinLnBrk="0" hangingPunct="1">
        <a:defRPr sz="2000" kern="1200">
          <a:solidFill>
            <a:schemeClr val="tx1"/>
          </a:solidFill>
          <a:latin typeface="+mn-lt"/>
          <a:ea typeface="+mn-ea"/>
          <a:cs typeface="+mn-cs"/>
        </a:defRPr>
      </a:lvl8pPr>
      <a:lvl9pPr marL="4059126" algn="l" defTabSz="507397" rtl="0" eaLnBrk="1" latinLnBrk="0" hangingPunct="1">
        <a:defRPr sz="20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502920" y="1554520"/>
            <a:ext cx="9052560" cy="5388505"/>
          </a:xfrm>
          <a:prstGeom prst="rect">
            <a:avLst/>
          </a:prstGeom>
          <a:noFill/>
          <a:ln w="9525">
            <a:noFill/>
            <a:miter lim="800000"/>
            <a:headEnd/>
            <a:tailEnd/>
          </a:ln>
        </p:spPr>
        <p:txBody>
          <a:bodyPr vert="horz" wrap="square" lIns="101467" tIns="50736" rIns="101467" bIns="50736" numCol="1" anchor="t" anchorCtr="0" compatLnSpc="1">
            <a:prstTxWarp prst="textNoShape">
              <a:avLst/>
            </a:prstTxWarp>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wrap="square" lIns="101467" tIns="50736" rIns="101467" bIns="50736" numCol="1" anchor="ctr" anchorCtr="0" compatLnSpc="1">
            <a:prstTxWarp prst="textNoShape">
              <a:avLst/>
            </a:prstTxWarp>
          </a:bodyPr>
          <a:lstStyle>
            <a:lvl1pPr>
              <a:defRPr sz="1300">
                <a:solidFill>
                  <a:srgbClr val="898989"/>
                </a:solidFill>
                <a:latin typeface="Calibri" pitchFamily="-1" charset="0"/>
              </a:defRPr>
            </a:lvl1pPr>
          </a:lstStyle>
          <a:p>
            <a:fld id="{9E5FE83F-444B-A246-A1F5-5A004DB9F91E}" type="datetimeFigureOut">
              <a:rPr lang="en-US">
                <a:ea typeface="Arial" pitchFamily="-1" charset="0"/>
                <a:cs typeface="Arial" pitchFamily="-1" charset="0"/>
              </a:rPr>
              <a:pPr/>
              <a:t>11/19/14</a:t>
            </a:fld>
            <a:endParaRPr lang="en-US">
              <a:ea typeface="Arial" pitchFamily="-1" charset="0"/>
              <a:cs typeface="Arial" pitchFamily="-1" charset="0"/>
            </a:endParaRPr>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467" tIns="50736" rIns="101467" bIns="50736" rtlCol="0" anchor="ctr"/>
          <a:lstStyle>
            <a:lvl1pPr algn="ctr" fontAlgn="auto">
              <a:spcBef>
                <a:spcPts val="0"/>
              </a:spcBef>
              <a:spcAft>
                <a:spcPts val="0"/>
              </a:spcAft>
              <a:defRPr sz="13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wrap="square" lIns="101467" tIns="50736" rIns="101467" bIns="50736" numCol="1" anchor="ctr" anchorCtr="0" compatLnSpc="1">
            <a:prstTxWarp prst="textNoShape">
              <a:avLst/>
            </a:prstTxWarp>
          </a:bodyPr>
          <a:lstStyle>
            <a:lvl1pPr algn="r">
              <a:defRPr sz="1300">
                <a:solidFill>
                  <a:srgbClr val="898989"/>
                </a:solidFill>
                <a:latin typeface="Calibri" pitchFamily="-1" charset="0"/>
              </a:defRPr>
            </a:lvl1pPr>
          </a:lstStyle>
          <a:p>
            <a:fld id="{BA02EF85-2E96-E54B-B8AE-064230847702}" type="slidenum">
              <a:rPr lang="en-US">
                <a:ea typeface="Arial" pitchFamily="-1" charset="0"/>
                <a:cs typeface="Arial" pitchFamily="-1" charset="0"/>
              </a:rPr>
              <a:pPr/>
              <a:t>‹#›</a:t>
            </a:fld>
            <a:endParaRPr lang="en-US">
              <a:ea typeface="Arial" pitchFamily="-1" charset="0"/>
              <a:cs typeface="Arial" pitchFamily="-1" charset="0"/>
            </a:endParaRPr>
          </a:p>
        </p:txBody>
      </p:sp>
      <p:sp>
        <p:nvSpPr>
          <p:cNvPr id="9" name="Rectangle 22"/>
          <p:cNvSpPr>
            <a:spLocks noChangeArrowheads="1"/>
          </p:cNvSpPr>
          <p:nvPr/>
        </p:nvSpPr>
        <p:spPr bwMode="auto">
          <a:xfrm>
            <a:off x="0" y="-8984"/>
            <a:ext cx="10058400" cy="1005735"/>
          </a:xfrm>
          <a:prstGeom prst="rect">
            <a:avLst/>
          </a:prstGeom>
          <a:gradFill rotWithShape="0">
            <a:gsLst>
              <a:gs pos="0">
                <a:srgbClr val="5487BD"/>
              </a:gs>
              <a:gs pos="100000">
                <a:schemeClr val="bg1"/>
              </a:gs>
            </a:gsLst>
            <a:lin ang="0" scaled="1"/>
          </a:gradFill>
          <a:ln w="9525">
            <a:noFill/>
            <a:miter lim="800000"/>
            <a:headEnd/>
            <a:tailEnd/>
          </a:ln>
        </p:spPr>
        <p:txBody>
          <a:bodyPr wrap="none" lIns="101467" tIns="50736" rIns="101467" bIns="50736" anchor="ctr"/>
          <a:lstStyle/>
          <a:p>
            <a:pPr fontAlgn="auto">
              <a:spcBef>
                <a:spcPts val="0"/>
              </a:spcBef>
              <a:spcAft>
                <a:spcPts val="0"/>
              </a:spcAft>
              <a:defRPr/>
            </a:pPr>
            <a:endParaRPr lang="en-US" dirty="0">
              <a:solidFill>
                <a:prstClr val="black"/>
              </a:solidFill>
              <a:latin typeface="Calibri"/>
              <a:ea typeface="ＭＳ Ｐゴシック" pitchFamily="-108" charset="-128"/>
              <a:cs typeface="Arial" pitchFamily="-1" charset="0"/>
            </a:endParaRPr>
          </a:p>
        </p:txBody>
      </p:sp>
      <p:sp>
        <p:nvSpPr>
          <p:cNvPr id="12" name="Line 6"/>
          <p:cNvSpPr>
            <a:spLocks noChangeShapeType="1"/>
          </p:cNvSpPr>
          <p:nvPr/>
        </p:nvSpPr>
        <p:spPr bwMode="auto">
          <a:xfrm>
            <a:off x="0" y="1003935"/>
            <a:ext cx="10058400" cy="0"/>
          </a:xfrm>
          <a:prstGeom prst="line">
            <a:avLst/>
          </a:prstGeom>
          <a:noFill/>
          <a:ln w="15875">
            <a:solidFill>
              <a:srgbClr val="FF0000"/>
            </a:solidFill>
            <a:round/>
            <a:headEnd/>
            <a:tailEnd/>
          </a:ln>
          <a:effectLst/>
        </p:spPr>
        <p:txBody>
          <a:bodyPr wrap="none" lIns="101467" tIns="50736" rIns="101467" bIns="50736" anchor="ctr"/>
          <a:lstStyle/>
          <a:p>
            <a:pPr eaLnBrk="0" fontAlgn="auto" hangingPunct="0">
              <a:spcBef>
                <a:spcPts val="0"/>
              </a:spcBef>
              <a:spcAft>
                <a:spcPts val="0"/>
              </a:spcAft>
              <a:defRPr/>
            </a:pPr>
            <a:endParaRPr lang="en-US" dirty="0">
              <a:solidFill>
                <a:prstClr val="black"/>
              </a:solidFill>
              <a:latin typeface="Calibri"/>
              <a:ea typeface="Arial" pitchFamily="-1" charset="0"/>
              <a:cs typeface="ＭＳ Ｐゴシック"/>
            </a:endParaRPr>
          </a:p>
        </p:txBody>
      </p:sp>
      <p:pic>
        <p:nvPicPr>
          <p:cNvPr id="1032" name="Picture 3"/>
          <p:cNvPicPr>
            <a:picLocks noChangeAspect="1" noChangeArrowheads="1"/>
          </p:cNvPicPr>
          <p:nvPr/>
        </p:nvPicPr>
        <p:blipFill>
          <a:blip r:embed="rId2" cstate="print"/>
          <a:srcRect/>
          <a:stretch>
            <a:fillRect/>
          </a:stretch>
        </p:blipFill>
        <p:spPr bwMode="auto">
          <a:xfrm>
            <a:off x="9078754" y="0"/>
            <a:ext cx="963930" cy="993140"/>
          </a:xfrm>
          <a:prstGeom prst="rect">
            <a:avLst/>
          </a:prstGeom>
          <a:noFill/>
          <a:ln w="9525">
            <a:noFill/>
            <a:miter lim="800000"/>
            <a:headEnd/>
            <a:tailEnd/>
          </a:ln>
        </p:spPr>
      </p:pic>
      <p:sp>
        <p:nvSpPr>
          <p:cNvPr id="1033" name="Title Placeholder 1"/>
          <p:cNvSpPr>
            <a:spLocks noGrp="1"/>
          </p:cNvSpPr>
          <p:nvPr>
            <p:ph type="title"/>
          </p:nvPr>
        </p:nvSpPr>
        <p:spPr bwMode="auto">
          <a:xfrm>
            <a:off x="502920" y="4"/>
            <a:ext cx="9052560" cy="931968"/>
          </a:xfrm>
          <a:prstGeom prst="rect">
            <a:avLst/>
          </a:prstGeom>
          <a:noFill/>
          <a:ln w="9525">
            <a:noFill/>
            <a:miter lim="800000"/>
            <a:headEnd/>
            <a:tailEnd/>
          </a:ln>
        </p:spPr>
        <p:txBody>
          <a:bodyPr vert="horz" wrap="square" lIns="101467" tIns="50736" rIns="101467" bIns="50736" numCol="1" anchor="ctr" anchorCtr="1" compatLnSpc="1">
            <a:prstTxWarp prst="textNoShape">
              <a:avLst/>
            </a:prstTxWarp>
          </a:bodyPr>
          <a:lstStyle/>
          <a:p>
            <a:pPr lvl="0"/>
            <a:r>
              <a:rPr lang="en-US"/>
              <a:t>Click to edit title</a:t>
            </a:r>
          </a:p>
        </p:txBody>
      </p:sp>
      <p:pic>
        <p:nvPicPr>
          <p:cNvPr id="1034" name="Picture 13" descr="star.png"/>
          <p:cNvPicPr>
            <a:picLocks noChangeAspect="1"/>
          </p:cNvPicPr>
          <p:nvPr/>
        </p:nvPicPr>
        <p:blipFill>
          <a:blip r:embed="rId3" cstate="print"/>
          <a:srcRect/>
          <a:stretch>
            <a:fillRect/>
          </a:stretch>
        </p:blipFill>
        <p:spPr bwMode="auto">
          <a:xfrm>
            <a:off x="39" y="-8996"/>
            <a:ext cx="967423" cy="1002136"/>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3600" kern="1200">
          <a:solidFill>
            <a:schemeClr val="tx1"/>
          </a:solidFill>
          <a:latin typeface="+mj-lt"/>
          <a:ea typeface="+mj-ea"/>
          <a:cs typeface="+mj-cs"/>
        </a:defRPr>
      </a:lvl1pPr>
      <a:lvl2pPr algn="ctr" rtl="0" eaLnBrk="0" fontAlgn="base" hangingPunct="0">
        <a:spcBef>
          <a:spcPct val="0"/>
        </a:spcBef>
        <a:spcAft>
          <a:spcPct val="0"/>
        </a:spcAft>
        <a:defRPr sz="3600">
          <a:solidFill>
            <a:schemeClr val="tx1"/>
          </a:solidFill>
          <a:latin typeface="Calibri" pitchFamily="-80" charset="0"/>
        </a:defRPr>
      </a:lvl2pPr>
      <a:lvl3pPr algn="ctr" rtl="0" eaLnBrk="0" fontAlgn="base" hangingPunct="0">
        <a:spcBef>
          <a:spcPct val="0"/>
        </a:spcBef>
        <a:spcAft>
          <a:spcPct val="0"/>
        </a:spcAft>
        <a:defRPr sz="3600">
          <a:solidFill>
            <a:schemeClr val="tx1"/>
          </a:solidFill>
          <a:latin typeface="Calibri" pitchFamily="-80" charset="0"/>
        </a:defRPr>
      </a:lvl3pPr>
      <a:lvl4pPr algn="ctr" rtl="0" eaLnBrk="0" fontAlgn="base" hangingPunct="0">
        <a:spcBef>
          <a:spcPct val="0"/>
        </a:spcBef>
        <a:spcAft>
          <a:spcPct val="0"/>
        </a:spcAft>
        <a:defRPr sz="3600">
          <a:solidFill>
            <a:schemeClr val="tx1"/>
          </a:solidFill>
          <a:latin typeface="Calibri" pitchFamily="-80" charset="0"/>
        </a:defRPr>
      </a:lvl4pPr>
      <a:lvl5pPr algn="ctr" rtl="0" eaLnBrk="0" fontAlgn="base" hangingPunct="0">
        <a:spcBef>
          <a:spcPct val="0"/>
        </a:spcBef>
        <a:spcAft>
          <a:spcPct val="0"/>
        </a:spcAft>
        <a:defRPr sz="3600">
          <a:solidFill>
            <a:schemeClr val="tx1"/>
          </a:solidFill>
          <a:latin typeface="Calibri" pitchFamily="-80" charset="0"/>
        </a:defRPr>
      </a:lvl5pPr>
      <a:lvl6pPr marL="507338" algn="ctr" rtl="0" fontAlgn="base">
        <a:spcBef>
          <a:spcPct val="0"/>
        </a:spcBef>
        <a:spcAft>
          <a:spcPct val="0"/>
        </a:spcAft>
        <a:defRPr sz="3600">
          <a:solidFill>
            <a:schemeClr val="tx1"/>
          </a:solidFill>
          <a:latin typeface="Calibri" pitchFamily="-80" charset="0"/>
        </a:defRPr>
      </a:lvl6pPr>
      <a:lvl7pPr marL="1014664" algn="ctr" rtl="0" fontAlgn="base">
        <a:spcBef>
          <a:spcPct val="0"/>
        </a:spcBef>
        <a:spcAft>
          <a:spcPct val="0"/>
        </a:spcAft>
        <a:defRPr sz="3600">
          <a:solidFill>
            <a:schemeClr val="tx1"/>
          </a:solidFill>
          <a:latin typeface="Calibri" pitchFamily="-80" charset="0"/>
        </a:defRPr>
      </a:lvl7pPr>
      <a:lvl8pPr marL="1521996" algn="ctr" rtl="0" fontAlgn="base">
        <a:spcBef>
          <a:spcPct val="0"/>
        </a:spcBef>
        <a:spcAft>
          <a:spcPct val="0"/>
        </a:spcAft>
        <a:defRPr sz="3600">
          <a:solidFill>
            <a:schemeClr val="tx1"/>
          </a:solidFill>
          <a:latin typeface="Calibri" pitchFamily="-80" charset="0"/>
        </a:defRPr>
      </a:lvl8pPr>
      <a:lvl9pPr marL="2029327" algn="ctr" rtl="0" fontAlgn="base">
        <a:spcBef>
          <a:spcPct val="0"/>
        </a:spcBef>
        <a:spcAft>
          <a:spcPct val="0"/>
        </a:spcAft>
        <a:defRPr sz="3600">
          <a:solidFill>
            <a:schemeClr val="tx1"/>
          </a:solidFill>
          <a:latin typeface="Calibri" pitchFamily="-80" charset="0"/>
        </a:defRPr>
      </a:lvl9pPr>
    </p:titleStyle>
    <p:bodyStyle>
      <a:lvl1pPr marL="380498" indent="-380498" algn="l" rtl="0" eaLnBrk="0" fontAlgn="base" hangingPunct="0">
        <a:spcBef>
          <a:spcPct val="20000"/>
        </a:spcBef>
        <a:spcAft>
          <a:spcPct val="0"/>
        </a:spcAft>
        <a:buFont typeface="Arial" pitchFamily="-1" charset="0"/>
        <a:buChar char="•"/>
        <a:defRPr sz="3100" kern="1200">
          <a:solidFill>
            <a:schemeClr val="tx1"/>
          </a:solidFill>
          <a:latin typeface="+mn-lt"/>
          <a:ea typeface="+mn-ea"/>
          <a:cs typeface="+mn-cs"/>
        </a:defRPr>
      </a:lvl1pPr>
      <a:lvl2pPr marL="824408" indent="-317079" algn="l" rtl="0" eaLnBrk="0" fontAlgn="base" hangingPunct="0">
        <a:spcBef>
          <a:spcPct val="20000"/>
        </a:spcBef>
        <a:spcAft>
          <a:spcPct val="0"/>
        </a:spcAft>
        <a:buFont typeface="Arial" pitchFamily="-1" charset="0"/>
        <a:buChar char="–"/>
        <a:defRPr sz="2700" kern="1200">
          <a:solidFill>
            <a:schemeClr val="tx1"/>
          </a:solidFill>
          <a:latin typeface="+mn-lt"/>
          <a:ea typeface="ＭＳ Ｐゴシック" pitchFamily="-1" charset="-128"/>
          <a:cs typeface="+mn-cs"/>
        </a:defRPr>
      </a:lvl2pPr>
      <a:lvl3pPr marL="1268331" indent="-253679" algn="l" rtl="0" eaLnBrk="0" fontAlgn="base" hangingPunct="0">
        <a:spcBef>
          <a:spcPct val="20000"/>
        </a:spcBef>
        <a:spcAft>
          <a:spcPct val="0"/>
        </a:spcAft>
        <a:buFont typeface="Arial" pitchFamily="-1" charset="0"/>
        <a:buChar char="•"/>
        <a:defRPr sz="2200" kern="1200">
          <a:solidFill>
            <a:schemeClr val="tx1"/>
          </a:solidFill>
          <a:latin typeface="+mn-lt"/>
          <a:ea typeface="ＭＳ Ｐゴシック" pitchFamily="-1" charset="-128"/>
          <a:cs typeface="+mn-cs"/>
        </a:defRPr>
      </a:lvl3pPr>
      <a:lvl4pPr marL="1775662" indent="-253679" algn="l" rtl="0" eaLnBrk="0" fontAlgn="base" hangingPunct="0">
        <a:spcBef>
          <a:spcPct val="20000"/>
        </a:spcBef>
        <a:spcAft>
          <a:spcPct val="0"/>
        </a:spcAft>
        <a:buFont typeface="Arial" pitchFamily="-1" charset="0"/>
        <a:buChar char="–"/>
        <a:defRPr kern="1200">
          <a:solidFill>
            <a:schemeClr val="tx1"/>
          </a:solidFill>
          <a:latin typeface="+mn-lt"/>
          <a:ea typeface="ＭＳ Ｐゴシック" pitchFamily="-1" charset="-128"/>
          <a:cs typeface="+mn-cs"/>
        </a:defRPr>
      </a:lvl4pPr>
      <a:lvl5pPr marL="2282990" indent="-253679" algn="l" rtl="0" eaLnBrk="0" fontAlgn="base" hangingPunct="0">
        <a:spcBef>
          <a:spcPct val="20000"/>
        </a:spcBef>
        <a:spcAft>
          <a:spcPct val="0"/>
        </a:spcAft>
        <a:buFont typeface="Arial" pitchFamily="-1" charset="0"/>
        <a:buChar char="»"/>
        <a:defRPr sz="1800" kern="1200">
          <a:solidFill>
            <a:schemeClr val="tx1"/>
          </a:solidFill>
          <a:latin typeface="+mn-lt"/>
          <a:ea typeface="ＭＳ Ｐゴシック" pitchFamily="-1" charset="-128"/>
          <a:cs typeface="+mn-cs"/>
        </a:defRPr>
      </a:lvl5pPr>
      <a:lvl6pPr marL="2790327" indent="-253679" algn="l" defTabSz="101466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97658" indent="-253679" algn="l" defTabSz="101466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4987" indent="-253679" algn="l" defTabSz="101466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2317" indent="-253679" algn="l" defTabSz="101466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4664" rtl="0" eaLnBrk="1" latinLnBrk="0" hangingPunct="1">
        <a:defRPr sz="2000" kern="1200">
          <a:solidFill>
            <a:schemeClr val="tx1"/>
          </a:solidFill>
          <a:latin typeface="+mn-lt"/>
          <a:ea typeface="+mn-ea"/>
          <a:cs typeface="+mn-cs"/>
        </a:defRPr>
      </a:lvl1pPr>
      <a:lvl2pPr marL="507338" algn="l" defTabSz="1014664" rtl="0" eaLnBrk="1" latinLnBrk="0" hangingPunct="1">
        <a:defRPr sz="2000" kern="1200">
          <a:solidFill>
            <a:schemeClr val="tx1"/>
          </a:solidFill>
          <a:latin typeface="+mn-lt"/>
          <a:ea typeface="+mn-ea"/>
          <a:cs typeface="+mn-cs"/>
        </a:defRPr>
      </a:lvl2pPr>
      <a:lvl3pPr marL="1014664" algn="l" defTabSz="1014664" rtl="0" eaLnBrk="1" latinLnBrk="0" hangingPunct="1">
        <a:defRPr sz="2000" kern="1200">
          <a:solidFill>
            <a:schemeClr val="tx1"/>
          </a:solidFill>
          <a:latin typeface="+mn-lt"/>
          <a:ea typeface="+mn-ea"/>
          <a:cs typeface="+mn-cs"/>
        </a:defRPr>
      </a:lvl3pPr>
      <a:lvl4pPr marL="1521996" algn="l" defTabSz="1014664" rtl="0" eaLnBrk="1" latinLnBrk="0" hangingPunct="1">
        <a:defRPr sz="2000" kern="1200">
          <a:solidFill>
            <a:schemeClr val="tx1"/>
          </a:solidFill>
          <a:latin typeface="+mn-lt"/>
          <a:ea typeface="+mn-ea"/>
          <a:cs typeface="+mn-cs"/>
        </a:defRPr>
      </a:lvl4pPr>
      <a:lvl5pPr marL="2029327" algn="l" defTabSz="1014664" rtl="0" eaLnBrk="1" latinLnBrk="0" hangingPunct="1">
        <a:defRPr sz="2000" kern="1200">
          <a:solidFill>
            <a:schemeClr val="tx1"/>
          </a:solidFill>
          <a:latin typeface="+mn-lt"/>
          <a:ea typeface="+mn-ea"/>
          <a:cs typeface="+mn-cs"/>
        </a:defRPr>
      </a:lvl5pPr>
      <a:lvl6pPr marL="2536658" algn="l" defTabSz="1014664" rtl="0" eaLnBrk="1" latinLnBrk="0" hangingPunct="1">
        <a:defRPr sz="2000" kern="1200">
          <a:solidFill>
            <a:schemeClr val="tx1"/>
          </a:solidFill>
          <a:latin typeface="+mn-lt"/>
          <a:ea typeface="+mn-ea"/>
          <a:cs typeface="+mn-cs"/>
        </a:defRPr>
      </a:lvl6pPr>
      <a:lvl7pPr marL="3043989" algn="l" defTabSz="1014664" rtl="0" eaLnBrk="1" latinLnBrk="0" hangingPunct="1">
        <a:defRPr sz="2000" kern="1200">
          <a:solidFill>
            <a:schemeClr val="tx1"/>
          </a:solidFill>
          <a:latin typeface="+mn-lt"/>
          <a:ea typeface="+mn-ea"/>
          <a:cs typeface="+mn-cs"/>
        </a:defRPr>
      </a:lvl7pPr>
      <a:lvl8pPr marL="3551323" algn="l" defTabSz="1014664" rtl="0" eaLnBrk="1" latinLnBrk="0" hangingPunct="1">
        <a:defRPr sz="2000" kern="1200">
          <a:solidFill>
            <a:schemeClr val="tx1"/>
          </a:solidFill>
          <a:latin typeface="+mn-lt"/>
          <a:ea typeface="+mn-ea"/>
          <a:cs typeface="+mn-cs"/>
        </a:defRPr>
      </a:lvl8pPr>
      <a:lvl9pPr marL="4058652" algn="l" defTabSz="1014664"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502920" y="1554504"/>
            <a:ext cx="9052560" cy="5388505"/>
          </a:xfrm>
          <a:prstGeom prst="rect">
            <a:avLst/>
          </a:prstGeom>
          <a:noFill/>
          <a:ln w="9525">
            <a:noFill/>
            <a:miter lim="800000"/>
            <a:headEnd/>
            <a:tailEnd/>
          </a:ln>
        </p:spPr>
        <p:txBody>
          <a:bodyPr vert="horz" wrap="square" lIns="101633" tIns="50818" rIns="101633" bIns="50818" numCol="1" anchor="t" anchorCtr="0" compatLnSpc="1">
            <a:prstTxWarp prst="textNoShape">
              <a:avLst/>
            </a:prstTxWarp>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wrap="square" lIns="101633" tIns="50818" rIns="101633" bIns="50818" numCol="1" anchor="ctr" anchorCtr="0" compatLnSpc="1">
            <a:prstTxWarp prst="textNoShape">
              <a:avLst/>
            </a:prstTxWarp>
          </a:bodyPr>
          <a:lstStyle>
            <a:lvl1pPr>
              <a:defRPr sz="1300">
                <a:solidFill>
                  <a:srgbClr val="898989"/>
                </a:solidFill>
                <a:latin typeface="Calibri" pitchFamily="-1" charset="0"/>
              </a:defRPr>
            </a:lvl1pPr>
          </a:lstStyle>
          <a:p>
            <a:fld id="{9E5FE83F-444B-A246-A1F5-5A004DB9F91E}" type="datetimeFigureOut">
              <a:rPr lang="en-US">
                <a:ea typeface="Arial" pitchFamily="-1" charset="0"/>
                <a:cs typeface="Arial" pitchFamily="-1" charset="0"/>
              </a:rPr>
              <a:pPr/>
              <a:t>11/19/14</a:t>
            </a:fld>
            <a:endParaRPr lang="en-US">
              <a:ea typeface="Arial" pitchFamily="-1" charset="0"/>
              <a:cs typeface="Arial" pitchFamily="-1" charset="0"/>
            </a:endParaRPr>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633" tIns="50818" rIns="101633" bIns="50818" rtlCol="0" anchor="ctr"/>
          <a:lstStyle>
            <a:lvl1pPr algn="ctr" fontAlgn="auto">
              <a:spcBef>
                <a:spcPts val="0"/>
              </a:spcBef>
              <a:spcAft>
                <a:spcPts val="0"/>
              </a:spcAft>
              <a:defRPr sz="13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wrap="square" lIns="101633" tIns="50818" rIns="101633" bIns="50818" numCol="1" anchor="ctr" anchorCtr="0" compatLnSpc="1">
            <a:prstTxWarp prst="textNoShape">
              <a:avLst/>
            </a:prstTxWarp>
          </a:bodyPr>
          <a:lstStyle>
            <a:lvl1pPr algn="r">
              <a:defRPr sz="1300">
                <a:solidFill>
                  <a:srgbClr val="898989"/>
                </a:solidFill>
                <a:latin typeface="Calibri" pitchFamily="-1" charset="0"/>
              </a:defRPr>
            </a:lvl1pPr>
          </a:lstStyle>
          <a:p>
            <a:fld id="{BA02EF85-2E96-E54B-B8AE-064230847702}" type="slidenum">
              <a:rPr lang="en-US">
                <a:ea typeface="Arial" pitchFamily="-1" charset="0"/>
                <a:cs typeface="Arial" pitchFamily="-1" charset="0"/>
              </a:rPr>
              <a:pPr/>
              <a:t>‹#›</a:t>
            </a:fld>
            <a:endParaRPr lang="en-US">
              <a:ea typeface="Arial" pitchFamily="-1" charset="0"/>
              <a:cs typeface="Arial" pitchFamily="-1" charset="0"/>
            </a:endParaRPr>
          </a:p>
        </p:txBody>
      </p:sp>
      <p:sp>
        <p:nvSpPr>
          <p:cNvPr id="9" name="Rectangle 22"/>
          <p:cNvSpPr>
            <a:spLocks noChangeArrowheads="1"/>
          </p:cNvSpPr>
          <p:nvPr/>
        </p:nvSpPr>
        <p:spPr bwMode="auto">
          <a:xfrm>
            <a:off x="0" y="-8984"/>
            <a:ext cx="10058400" cy="1005735"/>
          </a:xfrm>
          <a:prstGeom prst="rect">
            <a:avLst/>
          </a:prstGeom>
          <a:gradFill rotWithShape="0">
            <a:gsLst>
              <a:gs pos="0">
                <a:srgbClr val="5487BD"/>
              </a:gs>
              <a:gs pos="100000">
                <a:schemeClr val="bg1"/>
              </a:gs>
            </a:gsLst>
            <a:lin ang="0" scaled="1"/>
          </a:gradFill>
          <a:ln w="9525">
            <a:noFill/>
            <a:miter lim="800000"/>
            <a:headEnd/>
            <a:tailEnd/>
          </a:ln>
        </p:spPr>
        <p:txBody>
          <a:bodyPr wrap="none" lIns="101633" tIns="50818" rIns="101633" bIns="50818" anchor="ctr"/>
          <a:lstStyle/>
          <a:p>
            <a:pPr fontAlgn="auto">
              <a:spcBef>
                <a:spcPts val="0"/>
              </a:spcBef>
              <a:spcAft>
                <a:spcPts val="0"/>
              </a:spcAft>
              <a:defRPr/>
            </a:pPr>
            <a:endParaRPr lang="en-US" dirty="0">
              <a:solidFill>
                <a:prstClr val="black"/>
              </a:solidFill>
              <a:latin typeface="Calibri"/>
              <a:ea typeface="ＭＳ Ｐゴシック" pitchFamily="-108" charset="-128"/>
              <a:cs typeface="Arial" pitchFamily="-1" charset="0"/>
            </a:endParaRPr>
          </a:p>
        </p:txBody>
      </p:sp>
      <p:sp>
        <p:nvSpPr>
          <p:cNvPr id="12" name="Line 6"/>
          <p:cNvSpPr>
            <a:spLocks noChangeShapeType="1"/>
          </p:cNvSpPr>
          <p:nvPr/>
        </p:nvSpPr>
        <p:spPr bwMode="auto">
          <a:xfrm>
            <a:off x="0" y="1003935"/>
            <a:ext cx="10058400" cy="0"/>
          </a:xfrm>
          <a:prstGeom prst="line">
            <a:avLst/>
          </a:prstGeom>
          <a:noFill/>
          <a:ln w="15875">
            <a:solidFill>
              <a:srgbClr val="FF0000"/>
            </a:solidFill>
            <a:round/>
            <a:headEnd/>
            <a:tailEnd/>
          </a:ln>
          <a:effectLst/>
        </p:spPr>
        <p:txBody>
          <a:bodyPr wrap="none" lIns="101633" tIns="50818" rIns="101633" bIns="50818" anchor="ctr"/>
          <a:lstStyle/>
          <a:p>
            <a:pPr eaLnBrk="0" fontAlgn="auto" hangingPunct="0">
              <a:spcBef>
                <a:spcPts val="0"/>
              </a:spcBef>
              <a:spcAft>
                <a:spcPts val="0"/>
              </a:spcAft>
              <a:defRPr/>
            </a:pPr>
            <a:endParaRPr lang="en-US" dirty="0">
              <a:solidFill>
                <a:prstClr val="black"/>
              </a:solidFill>
              <a:latin typeface="Calibri"/>
              <a:ea typeface="Arial" pitchFamily="-1" charset="0"/>
              <a:cs typeface="ＭＳ Ｐゴシック"/>
            </a:endParaRPr>
          </a:p>
        </p:txBody>
      </p:sp>
      <p:pic>
        <p:nvPicPr>
          <p:cNvPr id="1032" name="Picture 3"/>
          <p:cNvPicPr>
            <a:picLocks noChangeAspect="1" noChangeArrowheads="1"/>
          </p:cNvPicPr>
          <p:nvPr/>
        </p:nvPicPr>
        <p:blipFill>
          <a:blip r:embed="rId4" cstate="print"/>
          <a:srcRect/>
          <a:stretch>
            <a:fillRect/>
          </a:stretch>
        </p:blipFill>
        <p:spPr bwMode="auto">
          <a:xfrm>
            <a:off x="9078754" y="0"/>
            <a:ext cx="963930" cy="993140"/>
          </a:xfrm>
          <a:prstGeom prst="rect">
            <a:avLst/>
          </a:prstGeom>
          <a:noFill/>
          <a:ln w="9525">
            <a:noFill/>
            <a:miter lim="800000"/>
            <a:headEnd/>
            <a:tailEnd/>
          </a:ln>
        </p:spPr>
      </p:pic>
      <p:sp>
        <p:nvSpPr>
          <p:cNvPr id="1033" name="Title Placeholder 1"/>
          <p:cNvSpPr>
            <a:spLocks noGrp="1"/>
          </p:cNvSpPr>
          <p:nvPr>
            <p:ph type="title"/>
          </p:nvPr>
        </p:nvSpPr>
        <p:spPr bwMode="auto">
          <a:xfrm>
            <a:off x="502920" y="4"/>
            <a:ext cx="9052560" cy="931968"/>
          </a:xfrm>
          <a:prstGeom prst="rect">
            <a:avLst/>
          </a:prstGeom>
          <a:noFill/>
          <a:ln w="9525">
            <a:noFill/>
            <a:miter lim="800000"/>
            <a:headEnd/>
            <a:tailEnd/>
          </a:ln>
        </p:spPr>
        <p:txBody>
          <a:bodyPr vert="horz" wrap="square" lIns="101633" tIns="50818" rIns="101633" bIns="50818" numCol="1" anchor="ctr" anchorCtr="1" compatLnSpc="1">
            <a:prstTxWarp prst="textNoShape">
              <a:avLst/>
            </a:prstTxWarp>
          </a:bodyPr>
          <a:lstStyle/>
          <a:p>
            <a:pPr lvl="0"/>
            <a:r>
              <a:rPr lang="en-US"/>
              <a:t>Click to edit title</a:t>
            </a:r>
          </a:p>
        </p:txBody>
      </p:sp>
      <p:pic>
        <p:nvPicPr>
          <p:cNvPr id="1034" name="Picture 13" descr="star.png"/>
          <p:cNvPicPr>
            <a:picLocks noChangeAspect="1"/>
          </p:cNvPicPr>
          <p:nvPr/>
        </p:nvPicPr>
        <p:blipFill>
          <a:blip r:embed="rId5" cstate="print"/>
          <a:srcRect/>
          <a:stretch>
            <a:fillRect/>
          </a:stretch>
        </p:blipFill>
        <p:spPr bwMode="auto">
          <a:xfrm>
            <a:off x="23" y="-8996"/>
            <a:ext cx="967423" cy="1002136"/>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07" r:id="rId1"/>
    <p:sldLayoutId id="2147484129" r:id="rId2"/>
  </p:sldLayoutIdLst>
  <p:txStyles>
    <p:titleStyle>
      <a:lvl1pPr algn="ctr" rtl="0" eaLnBrk="0" fontAlgn="base" hangingPunct="0">
        <a:spcBef>
          <a:spcPct val="0"/>
        </a:spcBef>
        <a:spcAft>
          <a:spcPct val="0"/>
        </a:spcAft>
        <a:defRPr sz="3600" kern="1200">
          <a:solidFill>
            <a:schemeClr val="tx1"/>
          </a:solidFill>
          <a:latin typeface="+mj-lt"/>
          <a:ea typeface="+mj-ea"/>
          <a:cs typeface="+mj-cs"/>
        </a:defRPr>
      </a:lvl1pPr>
      <a:lvl2pPr algn="ctr" rtl="0" eaLnBrk="0" fontAlgn="base" hangingPunct="0">
        <a:spcBef>
          <a:spcPct val="0"/>
        </a:spcBef>
        <a:spcAft>
          <a:spcPct val="0"/>
        </a:spcAft>
        <a:defRPr sz="3600">
          <a:solidFill>
            <a:schemeClr val="tx1"/>
          </a:solidFill>
          <a:latin typeface="Calibri" pitchFamily="-80" charset="0"/>
        </a:defRPr>
      </a:lvl2pPr>
      <a:lvl3pPr algn="ctr" rtl="0" eaLnBrk="0" fontAlgn="base" hangingPunct="0">
        <a:spcBef>
          <a:spcPct val="0"/>
        </a:spcBef>
        <a:spcAft>
          <a:spcPct val="0"/>
        </a:spcAft>
        <a:defRPr sz="3600">
          <a:solidFill>
            <a:schemeClr val="tx1"/>
          </a:solidFill>
          <a:latin typeface="Calibri" pitchFamily="-80" charset="0"/>
        </a:defRPr>
      </a:lvl3pPr>
      <a:lvl4pPr algn="ctr" rtl="0" eaLnBrk="0" fontAlgn="base" hangingPunct="0">
        <a:spcBef>
          <a:spcPct val="0"/>
        </a:spcBef>
        <a:spcAft>
          <a:spcPct val="0"/>
        </a:spcAft>
        <a:defRPr sz="3600">
          <a:solidFill>
            <a:schemeClr val="tx1"/>
          </a:solidFill>
          <a:latin typeface="Calibri" pitchFamily="-80" charset="0"/>
        </a:defRPr>
      </a:lvl4pPr>
      <a:lvl5pPr algn="ctr" rtl="0" eaLnBrk="0" fontAlgn="base" hangingPunct="0">
        <a:spcBef>
          <a:spcPct val="0"/>
        </a:spcBef>
        <a:spcAft>
          <a:spcPct val="0"/>
        </a:spcAft>
        <a:defRPr sz="3600">
          <a:solidFill>
            <a:schemeClr val="tx1"/>
          </a:solidFill>
          <a:latin typeface="Calibri" pitchFamily="-80" charset="0"/>
        </a:defRPr>
      </a:lvl5pPr>
      <a:lvl6pPr marL="508167" algn="ctr" rtl="0" fontAlgn="base">
        <a:spcBef>
          <a:spcPct val="0"/>
        </a:spcBef>
        <a:spcAft>
          <a:spcPct val="0"/>
        </a:spcAft>
        <a:defRPr sz="3600">
          <a:solidFill>
            <a:schemeClr val="tx1"/>
          </a:solidFill>
          <a:latin typeface="Calibri" pitchFamily="-80" charset="0"/>
        </a:defRPr>
      </a:lvl6pPr>
      <a:lvl7pPr marL="1016326" algn="ctr" rtl="0" fontAlgn="base">
        <a:spcBef>
          <a:spcPct val="0"/>
        </a:spcBef>
        <a:spcAft>
          <a:spcPct val="0"/>
        </a:spcAft>
        <a:defRPr sz="3600">
          <a:solidFill>
            <a:schemeClr val="tx1"/>
          </a:solidFill>
          <a:latin typeface="Calibri" pitchFamily="-80" charset="0"/>
        </a:defRPr>
      </a:lvl7pPr>
      <a:lvl8pPr marL="1524490" algn="ctr" rtl="0" fontAlgn="base">
        <a:spcBef>
          <a:spcPct val="0"/>
        </a:spcBef>
        <a:spcAft>
          <a:spcPct val="0"/>
        </a:spcAft>
        <a:defRPr sz="3600">
          <a:solidFill>
            <a:schemeClr val="tx1"/>
          </a:solidFill>
          <a:latin typeface="Calibri" pitchFamily="-80" charset="0"/>
        </a:defRPr>
      </a:lvl8pPr>
      <a:lvl9pPr marL="2032651" algn="ctr" rtl="0" fontAlgn="base">
        <a:spcBef>
          <a:spcPct val="0"/>
        </a:spcBef>
        <a:spcAft>
          <a:spcPct val="0"/>
        </a:spcAft>
        <a:defRPr sz="3600">
          <a:solidFill>
            <a:schemeClr val="tx1"/>
          </a:solidFill>
          <a:latin typeface="Calibri" pitchFamily="-80" charset="0"/>
        </a:defRPr>
      </a:lvl9pPr>
    </p:titleStyle>
    <p:bodyStyle>
      <a:lvl1pPr marL="381122" indent="-381122" algn="l" rtl="0" eaLnBrk="0" fontAlgn="base" hangingPunct="0">
        <a:spcBef>
          <a:spcPct val="20000"/>
        </a:spcBef>
        <a:spcAft>
          <a:spcPct val="0"/>
        </a:spcAft>
        <a:buFont typeface="Arial" pitchFamily="-1" charset="0"/>
        <a:buChar char="•"/>
        <a:defRPr sz="3100" kern="1200">
          <a:solidFill>
            <a:schemeClr val="tx1"/>
          </a:solidFill>
          <a:latin typeface="+mn-lt"/>
          <a:ea typeface="+mn-ea"/>
          <a:cs typeface="+mn-cs"/>
        </a:defRPr>
      </a:lvl1pPr>
      <a:lvl2pPr marL="825761" indent="-317599" algn="l" rtl="0" eaLnBrk="0" fontAlgn="base" hangingPunct="0">
        <a:spcBef>
          <a:spcPct val="20000"/>
        </a:spcBef>
        <a:spcAft>
          <a:spcPct val="0"/>
        </a:spcAft>
        <a:buFont typeface="Arial" pitchFamily="-1" charset="0"/>
        <a:buChar char="–"/>
        <a:defRPr sz="2700" kern="1200">
          <a:solidFill>
            <a:schemeClr val="tx1"/>
          </a:solidFill>
          <a:latin typeface="+mn-lt"/>
          <a:ea typeface="ＭＳ Ｐゴシック" pitchFamily="-1" charset="-128"/>
          <a:cs typeface="+mn-cs"/>
        </a:defRPr>
      </a:lvl2pPr>
      <a:lvl3pPr marL="1270407" indent="-254088" algn="l" rtl="0" eaLnBrk="0" fontAlgn="base" hangingPunct="0">
        <a:spcBef>
          <a:spcPct val="20000"/>
        </a:spcBef>
        <a:spcAft>
          <a:spcPct val="0"/>
        </a:spcAft>
        <a:buFont typeface="Arial" pitchFamily="-1" charset="0"/>
        <a:buChar char="•"/>
        <a:defRPr sz="2200" kern="1200">
          <a:solidFill>
            <a:schemeClr val="tx1"/>
          </a:solidFill>
          <a:latin typeface="+mn-lt"/>
          <a:ea typeface="ＭＳ Ｐゴシック" pitchFamily="-1" charset="-128"/>
          <a:cs typeface="+mn-cs"/>
        </a:defRPr>
      </a:lvl3pPr>
      <a:lvl4pPr marL="1778571" indent="-254088" algn="l" rtl="0" eaLnBrk="0" fontAlgn="base" hangingPunct="0">
        <a:spcBef>
          <a:spcPct val="20000"/>
        </a:spcBef>
        <a:spcAft>
          <a:spcPct val="0"/>
        </a:spcAft>
        <a:buFont typeface="Arial" pitchFamily="-1" charset="0"/>
        <a:buChar char="–"/>
        <a:defRPr kern="1200">
          <a:solidFill>
            <a:schemeClr val="tx1"/>
          </a:solidFill>
          <a:latin typeface="+mn-lt"/>
          <a:ea typeface="ＭＳ Ｐゴシック" pitchFamily="-1" charset="-128"/>
          <a:cs typeface="+mn-cs"/>
        </a:defRPr>
      </a:lvl4pPr>
      <a:lvl5pPr marL="2286732" indent="-254088" algn="l" rtl="0" eaLnBrk="0" fontAlgn="base" hangingPunct="0">
        <a:spcBef>
          <a:spcPct val="20000"/>
        </a:spcBef>
        <a:spcAft>
          <a:spcPct val="0"/>
        </a:spcAft>
        <a:buFont typeface="Arial" pitchFamily="-1" charset="0"/>
        <a:buChar char="»"/>
        <a:defRPr sz="1800" kern="1200">
          <a:solidFill>
            <a:schemeClr val="tx1"/>
          </a:solidFill>
          <a:latin typeface="+mn-lt"/>
          <a:ea typeface="ＭＳ Ｐゴシック" pitchFamily="-1" charset="-128"/>
          <a:cs typeface="+mn-cs"/>
        </a:defRPr>
      </a:lvl5pPr>
      <a:lvl6pPr marL="2794897" indent="-254088" algn="l" defTabSz="1016326"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3060" indent="-254088" algn="l" defTabSz="1016326"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11222" indent="-254088" algn="l" defTabSz="1016326"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9382" indent="-254088" algn="l" defTabSz="1016326"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6326" rtl="0" eaLnBrk="1" latinLnBrk="0" hangingPunct="1">
        <a:defRPr sz="2000" kern="1200">
          <a:solidFill>
            <a:schemeClr val="tx1"/>
          </a:solidFill>
          <a:latin typeface="+mn-lt"/>
          <a:ea typeface="+mn-ea"/>
          <a:cs typeface="+mn-cs"/>
        </a:defRPr>
      </a:lvl1pPr>
      <a:lvl2pPr marL="508167" algn="l" defTabSz="1016326" rtl="0" eaLnBrk="1" latinLnBrk="0" hangingPunct="1">
        <a:defRPr sz="2000" kern="1200">
          <a:solidFill>
            <a:schemeClr val="tx1"/>
          </a:solidFill>
          <a:latin typeface="+mn-lt"/>
          <a:ea typeface="+mn-ea"/>
          <a:cs typeface="+mn-cs"/>
        </a:defRPr>
      </a:lvl2pPr>
      <a:lvl3pPr marL="1016326" algn="l" defTabSz="1016326" rtl="0" eaLnBrk="1" latinLnBrk="0" hangingPunct="1">
        <a:defRPr sz="2000" kern="1200">
          <a:solidFill>
            <a:schemeClr val="tx1"/>
          </a:solidFill>
          <a:latin typeface="+mn-lt"/>
          <a:ea typeface="+mn-ea"/>
          <a:cs typeface="+mn-cs"/>
        </a:defRPr>
      </a:lvl3pPr>
      <a:lvl4pPr marL="1524490" algn="l" defTabSz="1016326" rtl="0" eaLnBrk="1" latinLnBrk="0" hangingPunct="1">
        <a:defRPr sz="2000" kern="1200">
          <a:solidFill>
            <a:schemeClr val="tx1"/>
          </a:solidFill>
          <a:latin typeface="+mn-lt"/>
          <a:ea typeface="+mn-ea"/>
          <a:cs typeface="+mn-cs"/>
        </a:defRPr>
      </a:lvl4pPr>
      <a:lvl5pPr marL="2032651" algn="l" defTabSz="1016326" rtl="0" eaLnBrk="1" latinLnBrk="0" hangingPunct="1">
        <a:defRPr sz="2000" kern="1200">
          <a:solidFill>
            <a:schemeClr val="tx1"/>
          </a:solidFill>
          <a:latin typeface="+mn-lt"/>
          <a:ea typeface="+mn-ea"/>
          <a:cs typeface="+mn-cs"/>
        </a:defRPr>
      </a:lvl5pPr>
      <a:lvl6pPr marL="2540814" algn="l" defTabSz="1016326" rtl="0" eaLnBrk="1" latinLnBrk="0" hangingPunct="1">
        <a:defRPr sz="2000" kern="1200">
          <a:solidFill>
            <a:schemeClr val="tx1"/>
          </a:solidFill>
          <a:latin typeface="+mn-lt"/>
          <a:ea typeface="+mn-ea"/>
          <a:cs typeface="+mn-cs"/>
        </a:defRPr>
      </a:lvl6pPr>
      <a:lvl7pPr marL="3048976" algn="l" defTabSz="1016326" rtl="0" eaLnBrk="1" latinLnBrk="0" hangingPunct="1">
        <a:defRPr sz="2000" kern="1200">
          <a:solidFill>
            <a:schemeClr val="tx1"/>
          </a:solidFill>
          <a:latin typeface="+mn-lt"/>
          <a:ea typeface="+mn-ea"/>
          <a:cs typeface="+mn-cs"/>
        </a:defRPr>
      </a:lvl7pPr>
      <a:lvl8pPr marL="3557141" algn="l" defTabSz="1016326" rtl="0" eaLnBrk="1" latinLnBrk="0" hangingPunct="1">
        <a:defRPr sz="2000" kern="1200">
          <a:solidFill>
            <a:schemeClr val="tx1"/>
          </a:solidFill>
          <a:latin typeface="+mn-lt"/>
          <a:ea typeface="+mn-ea"/>
          <a:cs typeface="+mn-cs"/>
        </a:defRPr>
      </a:lvl8pPr>
      <a:lvl9pPr marL="4065301" algn="l" defTabSz="1016326"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502920" y="1554504"/>
            <a:ext cx="9052560" cy="5388505"/>
          </a:xfrm>
          <a:prstGeom prst="rect">
            <a:avLst/>
          </a:prstGeom>
          <a:noFill/>
          <a:ln w="9525">
            <a:noFill/>
            <a:miter lim="800000"/>
            <a:headEnd/>
            <a:tailEnd/>
          </a:ln>
        </p:spPr>
        <p:txBody>
          <a:bodyPr vert="horz" wrap="square" lIns="101633" tIns="50818" rIns="101633" bIns="50818" numCol="1" anchor="t" anchorCtr="0" compatLnSpc="1">
            <a:prstTxWarp prst="textNoShape">
              <a:avLst/>
            </a:prstTxWarp>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wrap="square" lIns="101633" tIns="50818" rIns="101633" bIns="50818" numCol="1" anchor="ctr" anchorCtr="0" compatLnSpc="1">
            <a:prstTxWarp prst="textNoShape">
              <a:avLst/>
            </a:prstTxWarp>
          </a:bodyPr>
          <a:lstStyle>
            <a:lvl1pPr>
              <a:defRPr sz="1300">
                <a:solidFill>
                  <a:srgbClr val="898989"/>
                </a:solidFill>
                <a:latin typeface="Calibri" pitchFamily="-1" charset="0"/>
              </a:defRPr>
            </a:lvl1pPr>
          </a:lstStyle>
          <a:p>
            <a:fld id="{9E5FE83F-444B-A246-A1F5-5A004DB9F91E}" type="datetimeFigureOut">
              <a:rPr lang="en-US">
                <a:ea typeface="Arial" pitchFamily="-1" charset="0"/>
                <a:cs typeface="Arial" pitchFamily="-1" charset="0"/>
              </a:rPr>
              <a:pPr/>
              <a:t>11/19/14</a:t>
            </a:fld>
            <a:endParaRPr lang="en-US">
              <a:ea typeface="Arial" pitchFamily="-1" charset="0"/>
              <a:cs typeface="Arial" pitchFamily="-1" charset="0"/>
            </a:endParaRPr>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633" tIns="50818" rIns="101633" bIns="50818" rtlCol="0" anchor="ctr"/>
          <a:lstStyle>
            <a:lvl1pPr algn="ctr" fontAlgn="auto">
              <a:spcBef>
                <a:spcPts val="0"/>
              </a:spcBef>
              <a:spcAft>
                <a:spcPts val="0"/>
              </a:spcAft>
              <a:defRPr sz="13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wrap="square" lIns="101633" tIns="50818" rIns="101633" bIns="50818" numCol="1" anchor="ctr" anchorCtr="0" compatLnSpc="1">
            <a:prstTxWarp prst="textNoShape">
              <a:avLst/>
            </a:prstTxWarp>
          </a:bodyPr>
          <a:lstStyle>
            <a:lvl1pPr algn="r">
              <a:defRPr sz="1300">
                <a:solidFill>
                  <a:srgbClr val="898989"/>
                </a:solidFill>
                <a:latin typeface="Calibri" pitchFamily="-1" charset="0"/>
              </a:defRPr>
            </a:lvl1pPr>
          </a:lstStyle>
          <a:p>
            <a:fld id="{BA02EF85-2E96-E54B-B8AE-064230847702}" type="slidenum">
              <a:rPr lang="en-US">
                <a:ea typeface="Arial" pitchFamily="-1" charset="0"/>
                <a:cs typeface="Arial" pitchFamily="-1" charset="0"/>
              </a:rPr>
              <a:pPr/>
              <a:t>‹#›</a:t>
            </a:fld>
            <a:endParaRPr lang="en-US">
              <a:ea typeface="Arial" pitchFamily="-1" charset="0"/>
              <a:cs typeface="Arial" pitchFamily="-1" charset="0"/>
            </a:endParaRPr>
          </a:p>
        </p:txBody>
      </p:sp>
      <p:sp>
        <p:nvSpPr>
          <p:cNvPr id="9" name="Rectangle 22"/>
          <p:cNvSpPr>
            <a:spLocks noChangeArrowheads="1"/>
          </p:cNvSpPr>
          <p:nvPr/>
        </p:nvSpPr>
        <p:spPr bwMode="auto">
          <a:xfrm>
            <a:off x="0" y="-8984"/>
            <a:ext cx="10058400" cy="1005735"/>
          </a:xfrm>
          <a:prstGeom prst="rect">
            <a:avLst/>
          </a:prstGeom>
          <a:gradFill rotWithShape="0">
            <a:gsLst>
              <a:gs pos="0">
                <a:srgbClr val="5487BD"/>
              </a:gs>
              <a:gs pos="100000">
                <a:schemeClr val="bg1"/>
              </a:gs>
            </a:gsLst>
            <a:lin ang="0" scaled="1"/>
          </a:gradFill>
          <a:ln w="9525">
            <a:noFill/>
            <a:miter lim="800000"/>
            <a:headEnd/>
            <a:tailEnd/>
          </a:ln>
        </p:spPr>
        <p:txBody>
          <a:bodyPr wrap="none" lIns="101633" tIns="50818" rIns="101633" bIns="50818" anchor="ctr"/>
          <a:lstStyle/>
          <a:p>
            <a:pPr fontAlgn="auto">
              <a:spcBef>
                <a:spcPts val="0"/>
              </a:spcBef>
              <a:spcAft>
                <a:spcPts val="0"/>
              </a:spcAft>
              <a:defRPr/>
            </a:pPr>
            <a:endParaRPr lang="en-US" dirty="0">
              <a:solidFill>
                <a:prstClr val="black"/>
              </a:solidFill>
              <a:latin typeface="Calibri"/>
              <a:ea typeface="ＭＳ Ｐゴシック" pitchFamily="-108" charset="-128"/>
              <a:cs typeface="Arial" pitchFamily="-1" charset="0"/>
            </a:endParaRPr>
          </a:p>
        </p:txBody>
      </p:sp>
      <p:sp>
        <p:nvSpPr>
          <p:cNvPr id="12" name="Line 6"/>
          <p:cNvSpPr>
            <a:spLocks noChangeShapeType="1"/>
          </p:cNvSpPr>
          <p:nvPr/>
        </p:nvSpPr>
        <p:spPr bwMode="auto">
          <a:xfrm>
            <a:off x="0" y="1003935"/>
            <a:ext cx="10058400" cy="0"/>
          </a:xfrm>
          <a:prstGeom prst="line">
            <a:avLst/>
          </a:prstGeom>
          <a:noFill/>
          <a:ln w="15875">
            <a:solidFill>
              <a:srgbClr val="FF0000"/>
            </a:solidFill>
            <a:round/>
            <a:headEnd/>
            <a:tailEnd/>
          </a:ln>
          <a:effectLst/>
        </p:spPr>
        <p:txBody>
          <a:bodyPr wrap="none" lIns="101633" tIns="50818" rIns="101633" bIns="50818" anchor="ctr"/>
          <a:lstStyle/>
          <a:p>
            <a:pPr eaLnBrk="0" fontAlgn="auto" hangingPunct="0">
              <a:spcBef>
                <a:spcPts val="0"/>
              </a:spcBef>
              <a:spcAft>
                <a:spcPts val="0"/>
              </a:spcAft>
              <a:defRPr/>
            </a:pPr>
            <a:endParaRPr lang="en-US" dirty="0">
              <a:solidFill>
                <a:prstClr val="black"/>
              </a:solidFill>
              <a:latin typeface="Calibri"/>
              <a:ea typeface="Arial" pitchFamily="-1" charset="0"/>
              <a:cs typeface="ＭＳ Ｐゴシック"/>
            </a:endParaRPr>
          </a:p>
        </p:txBody>
      </p:sp>
      <p:pic>
        <p:nvPicPr>
          <p:cNvPr id="1032" name="Picture 3"/>
          <p:cNvPicPr>
            <a:picLocks noChangeAspect="1" noChangeArrowheads="1"/>
          </p:cNvPicPr>
          <p:nvPr/>
        </p:nvPicPr>
        <p:blipFill>
          <a:blip r:embed="rId2" cstate="print"/>
          <a:srcRect/>
          <a:stretch>
            <a:fillRect/>
          </a:stretch>
        </p:blipFill>
        <p:spPr bwMode="auto">
          <a:xfrm>
            <a:off x="9078754" y="0"/>
            <a:ext cx="963930" cy="993140"/>
          </a:xfrm>
          <a:prstGeom prst="rect">
            <a:avLst/>
          </a:prstGeom>
          <a:noFill/>
          <a:ln w="9525">
            <a:noFill/>
            <a:miter lim="800000"/>
            <a:headEnd/>
            <a:tailEnd/>
          </a:ln>
        </p:spPr>
      </p:pic>
      <p:sp>
        <p:nvSpPr>
          <p:cNvPr id="1033" name="Title Placeholder 1"/>
          <p:cNvSpPr>
            <a:spLocks noGrp="1"/>
          </p:cNvSpPr>
          <p:nvPr>
            <p:ph type="title"/>
          </p:nvPr>
        </p:nvSpPr>
        <p:spPr bwMode="auto">
          <a:xfrm>
            <a:off x="502920" y="4"/>
            <a:ext cx="9052560" cy="931968"/>
          </a:xfrm>
          <a:prstGeom prst="rect">
            <a:avLst/>
          </a:prstGeom>
          <a:noFill/>
          <a:ln w="9525">
            <a:noFill/>
            <a:miter lim="800000"/>
            <a:headEnd/>
            <a:tailEnd/>
          </a:ln>
        </p:spPr>
        <p:txBody>
          <a:bodyPr vert="horz" wrap="square" lIns="101633" tIns="50818" rIns="101633" bIns="50818" numCol="1" anchor="ctr" anchorCtr="1" compatLnSpc="1">
            <a:prstTxWarp prst="textNoShape">
              <a:avLst/>
            </a:prstTxWarp>
          </a:bodyPr>
          <a:lstStyle/>
          <a:p>
            <a:pPr lvl="0"/>
            <a:r>
              <a:rPr lang="en-US"/>
              <a:t>Click to edit title</a:t>
            </a:r>
          </a:p>
        </p:txBody>
      </p:sp>
      <p:pic>
        <p:nvPicPr>
          <p:cNvPr id="1034" name="Picture 13" descr="star.png"/>
          <p:cNvPicPr>
            <a:picLocks noChangeAspect="1"/>
          </p:cNvPicPr>
          <p:nvPr/>
        </p:nvPicPr>
        <p:blipFill>
          <a:blip r:embed="rId3" cstate="print"/>
          <a:srcRect/>
          <a:stretch>
            <a:fillRect/>
          </a:stretch>
        </p:blipFill>
        <p:spPr bwMode="auto">
          <a:xfrm>
            <a:off x="23" y="-8996"/>
            <a:ext cx="967423" cy="1002136"/>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3600" kern="1200">
          <a:solidFill>
            <a:schemeClr val="tx1"/>
          </a:solidFill>
          <a:latin typeface="+mj-lt"/>
          <a:ea typeface="+mj-ea"/>
          <a:cs typeface="+mj-cs"/>
        </a:defRPr>
      </a:lvl1pPr>
      <a:lvl2pPr algn="ctr" rtl="0" eaLnBrk="0" fontAlgn="base" hangingPunct="0">
        <a:spcBef>
          <a:spcPct val="0"/>
        </a:spcBef>
        <a:spcAft>
          <a:spcPct val="0"/>
        </a:spcAft>
        <a:defRPr sz="3600">
          <a:solidFill>
            <a:schemeClr val="tx1"/>
          </a:solidFill>
          <a:latin typeface="Calibri" pitchFamily="-80" charset="0"/>
        </a:defRPr>
      </a:lvl2pPr>
      <a:lvl3pPr algn="ctr" rtl="0" eaLnBrk="0" fontAlgn="base" hangingPunct="0">
        <a:spcBef>
          <a:spcPct val="0"/>
        </a:spcBef>
        <a:spcAft>
          <a:spcPct val="0"/>
        </a:spcAft>
        <a:defRPr sz="3600">
          <a:solidFill>
            <a:schemeClr val="tx1"/>
          </a:solidFill>
          <a:latin typeface="Calibri" pitchFamily="-80" charset="0"/>
        </a:defRPr>
      </a:lvl3pPr>
      <a:lvl4pPr algn="ctr" rtl="0" eaLnBrk="0" fontAlgn="base" hangingPunct="0">
        <a:spcBef>
          <a:spcPct val="0"/>
        </a:spcBef>
        <a:spcAft>
          <a:spcPct val="0"/>
        </a:spcAft>
        <a:defRPr sz="3600">
          <a:solidFill>
            <a:schemeClr val="tx1"/>
          </a:solidFill>
          <a:latin typeface="Calibri" pitchFamily="-80" charset="0"/>
        </a:defRPr>
      </a:lvl4pPr>
      <a:lvl5pPr algn="ctr" rtl="0" eaLnBrk="0" fontAlgn="base" hangingPunct="0">
        <a:spcBef>
          <a:spcPct val="0"/>
        </a:spcBef>
        <a:spcAft>
          <a:spcPct val="0"/>
        </a:spcAft>
        <a:defRPr sz="3600">
          <a:solidFill>
            <a:schemeClr val="tx1"/>
          </a:solidFill>
          <a:latin typeface="Calibri" pitchFamily="-80" charset="0"/>
        </a:defRPr>
      </a:lvl5pPr>
      <a:lvl6pPr marL="508167" algn="ctr" rtl="0" fontAlgn="base">
        <a:spcBef>
          <a:spcPct val="0"/>
        </a:spcBef>
        <a:spcAft>
          <a:spcPct val="0"/>
        </a:spcAft>
        <a:defRPr sz="3600">
          <a:solidFill>
            <a:schemeClr val="tx1"/>
          </a:solidFill>
          <a:latin typeface="Calibri" pitchFamily="-80" charset="0"/>
        </a:defRPr>
      </a:lvl6pPr>
      <a:lvl7pPr marL="1016326" algn="ctr" rtl="0" fontAlgn="base">
        <a:spcBef>
          <a:spcPct val="0"/>
        </a:spcBef>
        <a:spcAft>
          <a:spcPct val="0"/>
        </a:spcAft>
        <a:defRPr sz="3600">
          <a:solidFill>
            <a:schemeClr val="tx1"/>
          </a:solidFill>
          <a:latin typeface="Calibri" pitchFamily="-80" charset="0"/>
        </a:defRPr>
      </a:lvl7pPr>
      <a:lvl8pPr marL="1524490" algn="ctr" rtl="0" fontAlgn="base">
        <a:spcBef>
          <a:spcPct val="0"/>
        </a:spcBef>
        <a:spcAft>
          <a:spcPct val="0"/>
        </a:spcAft>
        <a:defRPr sz="3600">
          <a:solidFill>
            <a:schemeClr val="tx1"/>
          </a:solidFill>
          <a:latin typeface="Calibri" pitchFamily="-80" charset="0"/>
        </a:defRPr>
      </a:lvl8pPr>
      <a:lvl9pPr marL="2032651" algn="ctr" rtl="0" fontAlgn="base">
        <a:spcBef>
          <a:spcPct val="0"/>
        </a:spcBef>
        <a:spcAft>
          <a:spcPct val="0"/>
        </a:spcAft>
        <a:defRPr sz="3600">
          <a:solidFill>
            <a:schemeClr val="tx1"/>
          </a:solidFill>
          <a:latin typeface="Calibri" pitchFamily="-80" charset="0"/>
        </a:defRPr>
      </a:lvl9pPr>
    </p:titleStyle>
    <p:bodyStyle>
      <a:lvl1pPr marL="381122" indent="-381122" algn="l" rtl="0" eaLnBrk="0" fontAlgn="base" hangingPunct="0">
        <a:spcBef>
          <a:spcPct val="20000"/>
        </a:spcBef>
        <a:spcAft>
          <a:spcPct val="0"/>
        </a:spcAft>
        <a:buFont typeface="Arial" pitchFamily="-1" charset="0"/>
        <a:buChar char="•"/>
        <a:defRPr sz="3100" kern="1200">
          <a:solidFill>
            <a:schemeClr val="tx1"/>
          </a:solidFill>
          <a:latin typeface="+mn-lt"/>
          <a:ea typeface="+mn-ea"/>
          <a:cs typeface="+mn-cs"/>
        </a:defRPr>
      </a:lvl1pPr>
      <a:lvl2pPr marL="825761" indent="-317599" algn="l" rtl="0" eaLnBrk="0" fontAlgn="base" hangingPunct="0">
        <a:spcBef>
          <a:spcPct val="20000"/>
        </a:spcBef>
        <a:spcAft>
          <a:spcPct val="0"/>
        </a:spcAft>
        <a:buFont typeface="Arial" pitchFamily="-1" charset="0"/>
        <a:buChar char="–"/>
        <a:defRPr sz="2700" kern="1200">
          <a:solidFill>
            <a:schemeClr val="tx1"/>
          </a:solidFill>
          <a:latin typeface="+mn-lt"/>
          <a:ea typeface="ＭＳ Ｐゴシック" pitchFamily="-1" charset="-128"/>
          <a:cs typeface="+mn-cs"/>
        </a:defRPr>
      </a:lvl2pPr>
      <a:lvl3pPr marL="1270407" indent="-254088" algn="l" rtl="0" eaLnBrk="0" fontAlgn="base" hangingPunct="0">
        <a:spcBef>
          <a:spcPct val="20000"/>
        </a:spcBef>
        <a:spcAft>
          <a:spcPct val="0"/>
        </a:spcAft>
        <a:buFont typeface="Arial" pitchFamily="-1" charset="0"/>
        <a:buChar char="•"/>
        <a:defRPr sz="2200" kern="1200">
          <a:solidFill>
            <a:schemeClr val="tx1"/>
          </a:solidFill>
          <a:latin typeface="+mn-lt"/>
          <a:ea typeface="ＭＳ Ｐゴシック" pitchFamily="-1" charset="-128"/>
          <a:cs typeface="+mn-cs"/>
        </a:defRPr>
      </a:lvl3pPr>
      <a:lvl4pPr marL="1778571" indent="-254088" algn="l" rtl="0" eaLnBrk="0" fontAlgn="base" hangingPunct="0">
        <a:spcBef>
          <a:spcPct val="20000"/>
        </a:spcBef>
        <a:spcAft>
          <a:spcPct val="0"/>
        </a:spcAft>
        <a:buFont typeface="Arial" pitchFamily="-1" charset="0"/>
        <a:buChar char="–"/>
        <a:defRPr kern="1200">
          <a:solidFill>
            <a:schemeClr val="tx1"/>
          </a:solidFill>
          <a:latin typeface="+mn-lt"/>
          <a:ea typeface="ＭＳ Ｐゴシック" pitchFamily="-1" charset="-128"/>
          <a:cs typeface="+mn-cs"/>
        </a:defRPr>
      </a:lvl4pPr>
      <a:lvl5pPr marL="2286732" indent="-254088" algn="l" rtl="0" eaLnBrk="0" fontAlgn="base" hangingPunct="0">
        <a:spcBef>
          <a:spcPct val="20000"/>
        </a:spcBef>
        <a:spcAft>
          <a:spcPct val="0"/>
        </a:spcAft>
        <a:buFont typeface="Arial" pitchFamily="-1" charset="0"/>
        <a:buChar char="»"/>
        <a:defRPr sz="1800" kern="1200">
          <a:solidFill>
            <a:schemeClr val="tx1"/>
          </a:solidFill>
          <a:latin typeface="+mn-lt"/>
          <a:ea typeface="ＭＳ Ｐゴシック" pitchFamily="-1" charset="-128"/>
          <a:cs typeface="+mn-cs"/>
        </a:defRPr>
      </a:lvl5pPr>
      <a:lvl6pPr marL="2794897" indent="-254088" algn="l" defTabSz="1016326"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3060" indent="-254088" algn="l" defTabSz="1016326"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11222" indent="-254088" algn="l" defTabSz="1016326"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9382" indent="-254088" algn="l" defTabSz="1016326"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6326" rtl="0" eaLnBrk="1" latinLnBrk="0" hangingPunct="1">
        <a:defRPr sz="2000" kern="1200">
          <a:solidFill>
            <a:schemeClr val="tx1"/>
          </a:solidFill>
          <a:latin typeface="+mn-lt"/>
          <a:ea typeface="+mn-ea"/>
          <a:cs typeface="+mn-cs"/>
        </a:defRPr>
      </a:lvl1pPr>
      <a:lvl2pPr marL="508167" algn="l" defTabSz="1016326" rtl="0" eaLnBrk="1" latinLnBrk="0" hangingPunct="1">
        <a:defRPr sz="2000" kern="1200">
          <a:solidFill>
            <a:schemeClr val="tx1"/>
          </a:solidFill>
          <a:latin typeface="+mn-lt"/>
          <a:ea typeface="+mn-ea"/>
          <a:cs typeface="+mn-cs"/>
        </a:defRPr>
      </a:lvl2pPr>
      <a:lvl3pPr marL="1016326" algn="l" defTabSz="1016326" rtl="0" eaLnBrk="1" latinLnBrk="0" hangingPunct="1">
        <a:defRPr sz="2000" kern="1200">
          <a:solidFill>
            <a:schemeClr val="tx1"/>
          </a:solidFill>
          <a:latin typeface="+mn-lt"/>
          <a:ea typeface="+mn-ea"/>
          <a:cs typeface="+mn-cs"/>
        </a:defRPr>
      </a:lvl3pPr>
      <a:lvl4pPr marL="1524490" algn="l" defTabSz="1016326" rtl="0" eaLnBrk="1" latinLnBrk="0" hangingPunct="1">
        <a:defRPr sz="2000" kern="1200">
          <a:solidFill>
            <a:schemeClr val="tx1"/>
          </a:solidFill>
          <a:latin typeface="+mn-lt"/>
          <a:ea typeface="+mn-ea"/>
          <a:cs typeface="+mn-cs"/>
        </a:defRPr>
      </a:lvl4pPr>
      <a:lvl5pPr marL="2032651" algn="l" defTabSz="1016326" rtl="0" eaLnBrk="1" latinLnBrk="0" hangingPunct="1">
        <a:defRPr sz="2000" kern="1200">
          <a:solidFill>
            <a:schemeClr val="tx1"/>
          </a:solidFill>
          <a:latin typeface="+mn-lt"/>
          <a:ea typeface="+mn-ea"/>
          <a:cs typeface="+mn-cs"/>
        </a:defRPr>
      </a:lvl5pPr>
      <a:lvl6pPr marL="2540814" algn="l" defTabSz="1016326" rtl="0" eaLnBrk="1" latinLnBrk="0" hangingPunct="1">
        <a:defRPr sz="2000" kern="1200">
          <a:solidFill>
            <a:schemeClr val="tx1"/>
          </a:solidFill>
          <a:latin typeface="+mn-lt"/>
          <a:ea typeface="+mn-ea"/>
          <a:cs typeface="+mn-cs"/>
        </a:defRPr>
      </a:lvl6pPr>
      <a:lvl7pPr marL="3048976" algn="l" defTabSz="1016326" rtl="0" eaLnBrk="1" latinLnBrk="0" hangingPunct="1">
        <a:defRPr sz="2000" kern="1200">
          <a:solidFill>
            <a:schemeClr val="tx1"/>
          </a:solidFill>
          <a:latin typeface="+mn-lt"/>
          <a:ea typeface="+mn-ea"/>
          <a:cs typeface="+mn-cs"/>
        </a:defRPr>
      </a:lvl7pPr>
      <a:lvl8pPr marL="3557141" algn="l" defTabSz="1016326" rtl="0" eaLnBrk="1" latinLnBrk="0" hangingPunct="1">
        <a:defRPr sz="2000" kern="1200">
          <a:solidFill>
            <a:schemeClr val="tx1"/>
          </a:solidFill>
          <a:latin typeface="+mn-lt"/>
          <a:ea typeface="+mn-ea"/>
          <a:cs typeface="+mn-cs"/>
        </a:defRPr>
      </a:lvl8pPr>
      <a:lvl9pPr marL="4065301" algn="l" defTabSz="1016326" rtl="0" eaLnBrk="1" latinLnBrk="0" hangingPunct="1">
        <a:defRPr sz="2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502920" y="1554504"/>
            <a:ext cx="9052560" cy="5388505"/>
          </a:xfrm>
          <a:prstGeom prst="rect">
            <a:avLst/>
          </a:prstGeom>
          <a:noFill/>
          <a:ln w="9525">
            <a:noFill/>
            <a:miter lim="800000"/>
            <a:headEnd/>
            <a:tailEnd/>
          </a:ln>
        </p:spPr>
        <p:txBody>
          <a:bodyPr vert="horz" wrap="square" lIns="101633" tIns="50818" rIns="101633" bIns="50818" numCol="1" anchor="t" anchorCtr="0" compatLnSpc="1">
            <a:prstTxWarp prst="textNoShape">
              <a:avLst/>
            </a:prstTxWarp>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wrap="square" lIns="101633" tIns="50818" rIns="101633" bIns="50818" numCol="1" anchor="ctr" anchorCtr="0" compatLnSpc="1">
            <a:prstTxWarp prst="textNoShape">
              <a:avLst/>
            </a:prstTxWarp>
          </a:bodyPr>
          <a:lstStyle>
            <a:lvl1pPr>
              <a:defRPr sz="1300">
                <a:solidFill>
                  <a:srgbClr val="898989"/>
                </a:solidFill>
                <a:latin typeface="Calibri" pitchFamily="-1" charset="0"/>
              </a:defRPr>
            </a:lvl1pPr>
          </a:lstStyle>
          <a:p>
            <a:fld id="{9E5FE83F-444B-A246-A1F5-5A004DB9F91E}" type="datetimeFigureOut">
              <a:rPr lang="en-US">
                <a:ea typeface="Arial" pitchFamily="-1" charset="0"/>
                <a:cs typeface="Arial" pitchFamily="-1" charset="0"/>
              </a:rPr>
              <a:pPr/>
              <a:t>11/19/14</a:t>
            </a:fld>
            <a:endParaRPr lang="en-US">
              <a:ea typeface="Arial" pitchFamily="-1" charset="0"/>
              <a:cs typeface="Arial" pitchFamily="-1" charset="0"/>
            </a:endParaRPr>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633" tIns="50818" rIns="101633" bIns="50818" rtlCol="0" anchor="ctr"/>
          <a:lstStyle>
            <a:lvl1pPr algn="ctr" fontAlgn="auto">
              <a:spcBef>
                <a:spcPts val="0"/>
              </a:spcBef>
              <a:spcAft>
                <a:spcPts val="0"/>
              </a:spcAft>
              <a:defRPr sz="13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wrap="square" lIns="101633" tIns="50818" rIns="101633" bIns="50818" numCol="1" anchor="ctr" anchorCtr="0" compatLnSpc="1">
            <a:prstTxWarp prst="textNoShape">
              <a:avLst/>
            </a:prstTxWarp>
          </a:bodyPr>
          <a:lstStyle>
            <a:lvl1pPr algn="r">
              <a:defRPr sz="1300">
                <a:solidFill>
                  <a:srgbClr val="898989"/>
                </a:solidFill>
                <a:latin typeface="Calibri" pitchFamily="-1" charset="0"/>
              </a:defRPr>
            </a:lvl1pPr>
          </a:lstStyle>
          <a:p>
            <a:fld id="{BA02EF85-2E96-E54B-B8AE-064230847702}" type="slidenum">
              <a:rPr lang="en-US">
                <a:ea typeface="Arial" pitchFamily="-1" charset="0"/>
                <a:cs typeface="Arial" pitchFamily="-1" charset="0"/>
              </a:rPr>
              <a:pPr/>
              <a:t>‹#›</a:t>
            </a:fld>
            <a:endParaRPr lang="en-US">
              <a:ea typeface="Arial" pitchFamily="-1" charset="0"/>
              <a:cs typeface="Arial" pitchFamily="-1" charset="0"/>
            </a:endParaRPr>
          </a:p>
        </p:txBody>
      </p:sp>
      <p:sp>
        <p:nvSpPr>
          <p:cNvPr id="9" name="Rectangle 22"/>
          <p:cNvSpPr>
            <a:spLocks noChangeArrowheads="1"/>
          </p:cNvSpPr>
          <p:nvPr/>
        </p:nvSpPr>
        <p:spPr bwMode="auto">
          <a:xfrm>
            <a:off x="0" y="-8984"/>
            <a:ext cx="10058400" cy="1005735"/>
          </a:xfrm>
          <a:prstGeom prst="rect">
            <a:avLst/>
          </a:prstGeom>
          <a:gradFill rotWithShape="0">
            <a:gsLst>
              <a:gs pos="0">
                <a:srgbClr val="5487BD"/>
              </a:gs>
              <a:gs pos="100000">
                <a:schemeClr val="bg1"/>
              </a:gs>
            </a:gsLst>
            <a:lin ang="0" scaled="1"/>
          </a:gradFill>
          <a:ln w="9525">
            <a:noFill/>
            <a:miter lim="800000"/>
            <a:headEnd/>
            <a:tailEnd/>
          </a:ln>
        </p:spPr>
        <p:txBody>
          <a:bodyPr wrap="none" lIns="101633" tIns="50818" rIns="101633" bIns="50818" anchor="ctr"/>
          <a:lstStyle/>
          <a:p>
            <a:pPr fontAlgn="auto">
              <a:spcBef>
                <a:spcPts val="0"/>
              </a:spcBef>
              <a:spcAft>
                <a:spcPts val="0"/>
              </a:spcAft>
              <a:defRPr/>
            </a:pPr>
            <a:endParaRPr lang="en-US" dirty="0">
              <a:solidFill>
                <a:prstClr val="black"/>
              </a:solidFill>
              <a:latin typeface="Calibri"/>
              <a:ea typeface="ＭＳ Ｐゴシック" pitchFamily="-108" charset="-128"/>
              <a:cs typeface="Arial" pitchFamily="-1" charset="0"/>
            </a:endParaRPr>
          </a:p>
        </p:txBody>
      </p:sp>
      <p:sp>
        <p:nvSpPr>
          <p:cNvPr id="12" name="Line 6"/>
          <p:cNvSpPr>
            <a:spLocks noChangeShapeType="1"/>
          </p:cNvSpPr>
          <p:nvPr/>
        </p:nvSpPr>
        <p:spPr bwMode="auto">
          <a:xfrm>
            <a:off x="0" y="1003935"/>
            <a:ext cx="10058400" cy="0"/>
          </a:xfrm>
          <a:prstGeom prst="line">
            <a:avLst/>
          </a:prstGeom>
          <a:noFill/>
          <a:ln w="15875">
            <a:solidFill>
              <a:srgbClr val="FF0000"/>
            </a:solidFill>
            <a:round/>
            <a:headEnd/>
            <a:tailEnd/>
          </a:ln>
          <a:effectLst/>
        </p:spPr>
        <p:txBody>
          <a:bodyPr wrap="none" lIns="101633" tIns="50818" rIns="101633" bIns="50818" anchor="ctr"/>
          <a:lstStyle/>
          <a:p>
            <a:pPr eaLnBrk="0" fontAlgn="auto" hangingPunct="0">
              <a:spcBef>
                <a:spcPts val="0"/>
              </a:spcBef>
              <a:spcAft>
                <a:spcPts val="0"/>
              </a:spcAft>
              <a:defRPr/>
            </a:pPr>
            <a:endParaRPr lang="en-US" dirty="0">
              <a:solidFill>
                <a:prstClr val="black"/>
              </a:solidFill>
              <a:latin typeface="Calibri"/>
              <a:ea typeface="Arial" pitchFamily="-1" charset="0"/>
              <a:cs typeface="ＭＳ Ｐゴシック"/>
            </a:endParaRPr>
          </a:p>
        </p:txBody>
      </p:sp>
      <p:pic>
        <p:nvPicPr>
          <p:cNvPr id="1032" name="Picture 3"/>
          <p:cNvPicPr>
            <a:picLocks noChangeAspect="1" noChangeArrowheads="1"/>
          </p:cNvPicPr>
          <p:nvPr/>
        </p:nvPicPr>
        <p:blipFill>
          <a:blip r:embed="rId5" cstate="print"/>
          <a:srcRect/>
          <a:stretch>
            <a:fillRect/>
          </a:stretch>
        </p:blipFill>
        <p:spPr bwMode="auto">
          <a:xfrm>
            <a:off x="9078754" y="0"/>
            <a:ext cx="963930" cy="993140"/>
          </a:xfrm>
          <a:prstGeom prst="rect">
            <a:avLst/>
          </a:prstGeom>
          <a:noFill/>
          <a:ln w="9525">
            <a:noFill/>
            <a:miter lim="800000"/>
            <a:headEnd/>
            <a:tailEnd/>
          </a:ln>
        </p:spPr>
      </p:pic>
      <p:sp>
        <p:nvSpPr>
          <p:cNvPr id="1033" name="Title Placeholder 1"/>
          <p:cNvSpPr>
            <a:spLocks noGrp="1"/>
          </p:cNvSpPr>
          <p:nvPr>
            <p:ph type="title"/>
          </p:nvPr>
        </p:nvSpPr>
        <p:spPr bwMode="auto">
          <a:xfrm>
            <a:off x="502920" y="4"/>
            <a:ext cx="9052560" cy="931968"/>
          </a:xfrm>
          <a:prstGeom prst="rect">
            <a:avLst/>
          </a:prstGeom>
          <a:noFill/>
          <a:ln w="9525">
            <a:noFill/>
            <a:miter lim="800000"/>
            <a:headEnd/>
            <a:tailEnd/>
          </a:ln>
        </p:spPr>
        <p:txBody>
          <a:bodyPr vert="horz" wrap="square" lIns="101633" tIns="50818" rIns="101633" bIns="50818" numCol="1" anchor="ctr" anchorCtr="1" compatLnSpc="1">
            <a:prstTxWarp prst="textNoShape">
              <a:avLst/>
            </a:prstTxWarp>
          </a:bodyPr>
          <a:lstStyle/>
          <a:p>
            <a:pPr lvl="0"/>
            <a:r>
              <a:rPr lang="en-US"/>
              <a:t>Click to edit title</a:t>
            </a:r>
          </a:p>
        </p:txBody>
      </p:sp>
      <p:pic>
        <p:nvPicPr>
          <p:cNvPr id="1034" name="Picture 13" descr="star.png"/>
          <p:cNvPicPr>
            <a:picLocks noChangeAspect="1"/>
          </p:cNvPicPr>
          <p:nvPr/>
        </p:nvPicPr>
        <p:blipFill>
          <a:blip r:embed="rId6" cstate="print"/>
          <a:srcRect/>
          <a:stretch>
            <a:fillRect/>
          </a:stretch>
        </p:blipFill>
        <p:spPr bwMode="auto">
          <a:xfrm>
            <a:off x="23" y="-8996"/>
            <a:ext cx="967423" cy="1002136"/>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11" r:id="rId1"/>
    <p:sldLayoutId id="2147484132" r:id="rId2"/>
    <p:sldLayoutId id="2147484133" r:id="rId3"/>
  </p:sldLayoutIdLst>
  <p:txStyles>
    <p:titleStyle>
      <a:lvl1pPr algn="ctr" rtl="0" eaLnBrk="0" fontAlgn="base" hangingPunct="0">
        <a:spcBef>
          <a:spcPct val="0"/>
        </a:spcBef>
        <a:spcAft>
          <a:spcPct val="0"/>
        </a:spcAft>
        <a:defRPr sz="3600" kern="1200">
          <a:solidFill>
            <a:schemeClr val="tx1"/>
          </a:solidFill>
          <a:latin typeface="+mj-lt"/>
          <a:ea typeface="+mj-ea"/>
          <a:cs typeface="+mj-cs"/>
        </a:defRPr>
      </a:lvl1pPr>
      <a:lvl2pPr algn="ctr" rtl="0" eaLnBrk="0" fontAlgn="base" hangingPunct="0">
        <a:spcBef>
          <a:spcPct val="0"/>
        </a:spcBef>
        <a:spcAft>
          <a:spcPct val="0"/>
        </a:spcAft>
        <a:defRPr sz="3600">
          <a:solidFill>
            <a:schemeClr val="tx1"/>
          </a:solidFill>
          <a:latin typeface="Calibri" pitchFamily="-80" charset="0"/>
        </a:defRPr>
      </a:lvl2pPr>
      <a:lvl3pPr algn="ctr" rtl="0" eaLnBrk="0" fontAlgn="base" hangingPunct="0">
        <a:spcBef>
          <a:spcPct val="0"/>
        </a:spcBef>
        <a:spcAft>
          <a:spcPct val="0"/>
        </a:spcAft>
        <a:defRPr sz="3600">
          <a:solidFill>
            <a:schemeClr val="tx1"/>
          </a:solidFill>
          <a:latin typeface="Calibri" pitchFamily="-80" charset="0"/>
        </a:defRPr>
      </a:lvl3pPr>
      <a:lvl4pPr algn="ctr" rtl="0" eaLnBrk="0" fontAlgn="base" hangingPunct="0">
        <a:spcBef>
          <a:spcPct val="0"/>
        </a:spcBef>
        <a:spcAft>
          <a:spcPct val="0"/>
        </a:spcAft>
        <a:defRPr sz="3600">
          <a:solidFill>
            <a:schemeClr val="tx1"/>
          </a:solidFill>
          <a:latin typeface="Calibri" pitchFamily="-80" charset="0"/>
        </a:defRPr>
      </a:lvl4pPr>
      <a:lvl5pPr algn="ctr" rtl="0" eaLnBrk="0" fontAlgn="base" hangingPunct="0">
        <a:spcBef>
          <a:spcPct val="0"/>
        </a:spcBef>
        <a:spcAft>
          <a:spcPct val="0"/>
        </a:spcAft>
        <a:defRPr sz="3600">
          <a:solidFill>
            <a:schemeClr val="tx1"/>
          </a:solidFill>
          <a:latin typeface="Calibri" pitchFamily="-80" charset="0"/>
        </a:defRPr>
      </a:lvl5pPr>
      <a:lvl6pPr marL="508167" algn="ctr" rtl="0" fontAlgn="base">
        <a:spcBef>
          <a:spcPct val="0"/>
        </a:spcBef>
        <a:spcAft>
          <a:spcPct val="0"/>
        </a:spcAft>
        <a:defRPr sz="3600">
          <a:solidFill>
            <a:schemeClr val="tx1"/>
          </a:solidFill>
          <a:latin typeface="Calibri" pitchFamily="-80" charset="0"/>
        </a:defRPr>
      </a:lvl6pPr>
      <a:lvl7pPr marL="1016326" algn="ctr" rtl="0" fontAlgn="base">
        <a:spcBef>
          <a:spcPct val="0"/>
        </a:spcBef>
        <a:spcAft>
          <a:spcPct val="0"/>
        </a:spcAft>
        <a:defRPr sz="3600">
          <a:solidFill>
            <a:schemeClr val="tx1"/>
          </a:solidFill>
          <a:latin typeface="Calibri" pitchFamily="-80" charset="0"/>
        </a:defRPr>
      </a:lvl7pPr>
      <a:lvl8pPr marL="1524490" algn="ctr" rtl="0" fontAlgn="base">
        <a:spcBef>
          <a:spcPct val="0"/>
        </a:spcBef>
        <a:spcAft>
          <a:spcPct val="0"/>
        </a:spcAft>
        <a:defRPr sz="3600">
          <a:solidFill>
            <a:schemeClr val="tx1"/>
          </a:solidFill>
          <a:latin typeface="Calibri" pitchFamily="-80" charset="0"/>
        </a:defRPr>
      </a:lvl8pPr>
      <a:lvl9pPr marL="2032651" algn="ctr" rtl="0" fontAlgn="base">
        <a:spcBef>
          <a:spcPct val="0"/>
        </a:spcBef>
        <a:spcAft>
          <a:spcPct val="0"/>
        </a:spcAft>
        <a:defRPr sz="3600">
          <a:solidFill>
            <a:schemeClr val="tx1"/>
          </a:solidFill>
          <a:latin typeface="Calibri" pitchFamily="-80" charset="0"/>
        </a:defRPr>
      </a:lvl9pPr>
    </p:titleStyle>
    <p:bodyStyle>
      <a:lvl1pPr marL="381122" indent="-381122" algn="l" rtl="0" eaLnBrk="0" fontAlgn="base" hangingPunct="0">
        <a:spcBef>
          <a:spcPct val="20000"/>
        </a:spcBef>
        <a:spcAft>
          <a:spcPct val="0"/>
        </a:spcAft>
        <a:buFont typeface="Arial" pitchFamily="-1" charset="0"/>
        <a:buChar char="•"/>
        <a:defRPr sz="3100" kern="1200">
          <a:solidFill>
            <a:schemeClr val="tx1"/>
          </a:solidFill>
          <a:latin typeface="+mn-lt"/>
          <a:ea typeface="+mn-ea"/>
          <a:cs typeface="+mn-cs"/>
        </a:defRPr>
      </a:lvl1pPr>
      <a:lvl2pPr marL="825761" indent="-317599" algn="l" rtl="0" eaLnBrk="0" fontAlgn="base" hangingPunct="0">
        <a:spcBef>
          <a:spcPct val="20000"/>
        </a:spcBef>
        <a:spcAft>
          <a:spcPct val="0"/>
        </a:spcAft>
        <a:buFont typeface="Arial" pitchFamily="-1" charset="0"/>
        <a:buChar char="–"/>
        <a:defRPr sz="2700" kern="1200">
          <a:solidFill>
            <a:schemeClr val="tx1"/>
          </a:solidFill>
          <a:latin typeface="+mn-lt"/>
          <a:ea typeface="ＭＳ Ｐゴシック" pitchFamily="-1" charset="-128"/>
          <a:cs typeface="+mn-cs"/>
        </a:defRPr>
      </a:lvl2pPr>
      <a:lvl3pPr marL="1270407" indent="-254088" algn="l" rtl="0" eaLnBrk="0" fontAlgn="base" hangingPunct="0">
        <a:spcBef>
          <a:spcPct val="20000"/>
        </a:spcBef>
        <a:spcAft>
          <a:spcPct val="0"/>
        </a:spcAft>
        <a:buFont typeface="Arial" pitchFamily="-1" charset="0"/>
        <a:buChar char="•"/>
        <a:defRPr sz="2200" kern="1200">
          <a:solidFill>
            <a:schemeClr val="tx1"/>
          </a:solidFill>
          <a:latin typeface="+mn-lt"/>
          <a:ea typeface="ＭＳ Ｐゴシック" pitchFamily="-1" charset="-128"/>
          <a:cs typeface="+mn-cs"/>
        </a:defRPr>
      </a:lvl3pPr>
      <a:lvl4pPr marL="1778571" indent="-254088" algn="l" rtl="0" eaLnBrk="0" fontAlgn="base" hangingPunct="0">
        <a:spcBef>
          <a:spcPct val="20000"/>
        </a:spcBef>
        <a:spcAft>
          <a:spcPct val="0"/>
        </a:spcAft>
        <a:buFont typeface="Arial" pitchFamily="-1" charset="0"/>
        <a:buChar char="–"/>
        <a:defRPr kern="1200">
          <a:solidFill>
            <a:schemeClr val="tx1"/>
          </a:solidFill>
          <a:latin typeface="+mn-lt"/>
          <a:ea typeface="ＭＳ Ｐゴシック" pitchFamily="-1" charset="-128"/>
          <a:cs typeface="+mn-cs"/>
        </a:defRPr>
      </a:lvl4pPr>
      <a:lvl5pPr marL="2286732" indent="-254088" algn="l" rtl="0" eaLnBrk="0" fontAlgn="base" hangingPunct="0">
        <a:spcBef>
          <a:spcPct val="20000"/>
        </a:spcBef>
        <a:spcAft>
          <a:spcPct val="0"/>
        </a:spcAft>
        <a:buFont typeface="Arial" pitchFamily="-1" charset="0"/>
        <a:buChar char="»"/>
        <a:defRPr sz="1800" kern="1200">
          <a:solidFill>
            <a:schemeClr val="tx1"/>
          </a:solidFill>
          <a:latin typeface="+mn-lt"/>
          <a:ea typeface="ＭＳ Ｐゴシック" pitchFamily="-1" charset="-128"/>
          <a:cs typeface="+mn-cs"/>
        </a:defRPr>
      </a:lvl5pPr>
      <a:lvl6pPr marL="2794897" indent="-254088" algn="l" defTabSz="1016326"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3060" indent="-254088" algn="l" defTabSz="1016326"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11222" indent="-254088" algn="l" defTabSz="1016326"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9382" indent="-254088" algn="l" defTabSz="1016326"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6326" rtl="0" eaLnBrk="1" latinLnBrk="0" hangingPunct="1">
        <a:defRPr sz="2000" kern="1200">
          <a:solidFill>
            <a:schemeClr val="tx1"/>
          </a:solidFill>
          <a:latin typeface="+mn-lt"/>
          <a:ea typeface="+mn-ea"/>
          <a:cs typeface="+mn-cs"/>
        </a:defRPr>
      </a:lvl1pPr>
      <a:lvl2pPr marL="508167" algn="l" defTabSz="1016326" rtl="0" eaLnBrk="1" latinLnBrk="0" hangingPunct="1">
        <a:defRPr sz="2000" kern="1200">
          <a:solidFill>
            <a:schemeClr val="tx1"/>
          </a:solidFill>
          <a:latin typeface="+mn-lt"/>
          <a:ea typeface="+mn-ea"/>
          <a:cs typeface="+mn-cs"/>
        </a:defRPr>
      </a:lvl2pPr>
      <a:lvl3pPr marL="1016326" algn="l" defTabSz="1016326" rtl="0" eaLnBrk="1" latinLnBrk="0" hangingPunct="1">
        <a:defRPr sz="2000" kern="1200">
          <a:solidFill>
            <a:schemeClr val="tx1"/>
          </a:solidFill>
          <a:latin typeface="+mn-lt"/>
          <a:ea typeface="+mn-ea"/>
          <a:cs typeface="+mn-cs"/>
        </a:defRPr>
      </a:lvl3pPr>
      <a:lvl4pPr marL="1524490" algn="l" defTabSz="1016326" rtl="0" eaLnBrk="1" latinLnBrk="0" hangingPunct="1">
        <a:defRPr sz="2000" kern="1200">
          <a:solidFill>
            <a:schemeClr val="tx1"/>
          </a:solidFill>
          <a:latin typeface="+mn-lt"/>
          <a:ea typeface="+mn-ea"/>
          <a:cs typeface="+mn-cs"/>
        </a:defRPr>
      </a:lvl4pPr>
      <a:lvl5pPr marL="2032651" algn="l" defTabSz="1016326" rtl="0" eaLnBrk="1" latinLnBrk="0" hangingPunct="1">
        <a:defRPr sz="2000" kern="1200">
          <a:solidFill>
            <a:schemeClr val="tx1"/>
          </a:solidFill>
          <a:latin typeface="+mn-lt"/>
          <a:ea typeface="+mn-ea"/>
          <a:cs typeface="+mn-cs"/>
        </a:defRPr>
      </a:lvl5pPr>
      <a:lvl6pPr marL="2540814" algn="l" defTabSz="1016326" rtl="0" eaLnBrk="1" latinLnBrk="0" hangingPunct="1">
        <a:defRPr sz="2000" kern="1200">
          <a:solidFill>
            <a:schemeClr val="tx1"/>
          </a:solidFill>
          <a:latin typeface="+mn-lt"/>
          <a:ea typeface="+mn-ea"/>
          <a:cs typeface="+mn-cs"/>
        </a:defRPr>
      </a:lvl6pPr>
      <a:lvl7pPr marL="3048976" algn="l" defTabSz="1016326" rtl="0" eaLnBrk="1" latinLnBrk="0" hangingPunct="1">
        <a:defRPr sz="2000" kern="1200">
          <a:solidFill>
            <a:schemeClr val="tx1"/>
          </a:solidFill>
          <a:latin typeface="+mn-lt"/>
          <a:ea typeface="+mn-ea"/>
          <a:cs typeface="+mn-cs"/>
        </a:defRPr>
      </a:lvl7pPr>
      <a:lvl8pPr marL="3557141" algn="l" defTabSz="1016326" rtl="0" eaLnBrk="1" latinLnBrk="0" hangingPunct="1">
        <a:defRPr sz="2000" kern="1200">
          <a:solidFill>
            <a:schemeClr val="tx1"/>
          </a:solidFill>
          <a:latin typeface="+mn-lt"/>
          <a:ea typeface="+mn-ea"/>
          <a:cs typeface="+mn-cs"/>
        </a:defRPr>
      </a:lvl8pPr>
      <a:lvl9pPr marL="4065301" algn="l" defTabSz="1016326" rtl="0" eaLnBrk="1" latinLnBrk="0" hangingPunct="1">
        <a:defRPr sz="2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502920" y="1554504"/>
            <a:ext cx="9052560" cy="5388505"/>
          </a:xfrm>
          <a:prstGeom prst="rect">
            <a:avLst/>
          </a:prstGeom>
          <a:noFill/>
          <a:ln w="9525">
            <a:noFill/>
            <a:miter lim="800000"/>
            <a:headEnd/>
            <a:tailEnd/>
          </a:ln>
        </p:spPr>
        <p:txBody>
          <a:bodyPr vert="horz" wrap="square" lIns="101633" tIns="50818" rIns="101633" bIns="50818" numCol="1" anchor="t" anchorCtr="0" compatLnSpc="1">
            <a:prstTxWarp prst="textNoShape">
              <a:avLst/>
            </a:prstTxWarp>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wrap="square" lIns="101633" tIns="50818" rIns="101633" bIns="50818" numCol="1" anchor="ctr" anchorCtr="0" compatLnSpc="1">
            <a:prstTxWarp prst="textNoShape">
              <a:avLst/>
            </a:prstTxWarp>
          </a:bodyPr>
          <a:lstStyle>
            <a:lvl1pPr>
              <a:defRPr sz="1300">
                <a:solidFill>
                  <a:srgbClr val="898989"/>
                </a:solidFill>
                <a:latin typeface="Calibri" pitchFamily="-1" charset="0"/>
              </a:defRPr>
            </a:lvl1pPr>
          </a:lstStyle>
          <a:p>
            <a:fld id="{9E5FE83F-444B-A246-A1F5-5A004DB9F91E}" type="datetimeFigureOut">
              <a:rPr lang="en-US">
                <a:ea typeface="Arial" pitchFamily="-1" charset="0"/>
                <a:cs typeface="Arial" pitchFamily="-1" charset="0"/>
              </a:rPr>
              <a:pPr/>
              <a:t>11/19/14</a:t>
            </a:fld>
            <a:endParaRPr lang="en-US">
              <a:ea typeface="Arial" pitchFamily="-1" charset="0"/>
              <a:cs typeface="Arial" pitchFamily="-1" charset="0"/>
            </a:endParaRPr>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633" tIns="50818" rIns="101633" bIns="50818" rtlCol="0" anchor="ctr"/>
          <a:lstStyle>
            <a:lvl1pPr algn="ctr" fontAlgn="auto">
              <a:spcBef>
                <a:spcPts val="0"/>
              </a:spcBef>
              <a:spcAft>
                <a:spcPts val="0"/>
              </a:spcAft>
              <a:defRPr sz="13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wrap="square" lIns="101633" tIns="50818" rIns="101633" bIns="50818" numCol="1" anchor="ctr" anchorCtr="0" compatLnSpc="1">
            <a:prstTxWarp prst="textNoShape">
              <a:avLst/>
            </a:prstTxWarp>
          </a:bodyPr>
          <a:lstStyle>
            <a:lvl1pPr algn="r">
              <a:defRPr sz="1300">
                <a:solidFill>
                  <a:srgbClr val="898989"/>
                </a:solidFill>
                <a:latin typeface="Calibri" pitchFamily="-1" charset="0"/>
              </a:defRPr>
            </a:lvl1pPr>
          </a:lstStyle>
          <a:p>
            <a:fld id="{BA02EF85-2E96-E54B-B8AE-064230847702}" type="slidenum">
              <a:rPr lang="en-US">
                <a:ea typeface="Arial" pitchFamily="-1" charset="0"/>
                <a:cs typeface="Arial" pitchFamily="-1" charset="0"/>
              </a:rPr>
              <a:pPr/>
              <a:t>‹#›</a:t>
            </a:fld>
            <a:endParaRPr lang="en-US">
              <a:ea typeface="Arial" pitchFamily="-1" charset="0"/>
              <a:cs typeface="Arial" pitchFamily="-1" charset="0"/>
            </a:endParaRPr>
          </a:p>
        </p:txBody>
      </p:sp>
      <p:sp>
        <p:nvSpPr>
          <p:cNvPr id="9" name="Rectangle 22"/>
          <p:cNvSpPr>
            <a:spLocks noChangeArrowheads="1"/>
          </p:cNvSpPr>
          <p:nvPr/>
        </p:nvSpPr>
        <p:spPr bwMode="auto">
          <a:xfrm>
            <a:off x="0" y="-8984"/>
            <a:ext cx="10058400" cy="1005735"/>
          </a:xfrm>
          <a:prstGeom prst="rect">
            <a:avLst/>
          </a:prstGeom>
          <a:gradFill rotWithShape="0">
            <a:gsLst>
              <a:gs pos="0">
                <a:srgbClr val="5487BD"/>
              </a:gs>
              <a:gs pos="100000">
                <a:schemeClr val="bg1"/>
              </a:gs>
            </a:gsLst>
            <a:lin ang="0" scaled="1"/>
          </a:gradFill>
          <a:ln w="9525">
            <a:noFill/>
            <a:miter lim="800000"/>
            <a:headEnd/>
            <a:tailEnd/>
          </a:ln>
        </p:spPr>
        <p:txBody>
          <a:bodyPr wrap="none" lIns="101633" tIns="50818" rIns="101633" bIns="50818" anchor="ctr"/>
          <a:lstStyle/>
          <a:p>
            <a:pPr fontAlgn="auto">
              <a:spcBef>
                <a:spcPts val="0"/>
              </a:spcBef>
              <a:spcAft>
                <a:spcPts val="0"/>
              </a:spcAft>
              <a:defRPr/>
            </a:pPr>
            <a:endParaRPr lang="en-US" dirty="0">
              <a:solidFill>
                <a:prstClr val="black"/>
              </a:solidFill>
              <a:latin typeface="Calibri"/>
              <a:ea typeface="ＭＳ Ｐゴシック" pitchFamily="-108" charset="-128"/>
              <a:cs typeface="Arial" pitchFamily="-1" charset="0"/>
            </a:endParaRPr>
          </a:p>
        </p:txBody>
      </p:sp>
      <p:sp>
        <p:nvSpPr>
          <p:cNvPr id="12" name="Line 6"/>
          <p:cNvSpPr>
            <a:spLocks noChangeShapeType="1"/>
          </p:cNvSpPr>
          <p:nvPr/>
        </p:nvSpPr>
        <p:spPr bwMode="auto">
          <a:xfrm>
            <a:off x="0" y="1003935"/>
            <a:ext cx="10058400" cy="0"/>
          </a:xfrm>
          <a:prstGeom prst="line">
            <a:avLst/>
          </a:prstGeom>
          <a:noFill/>
          <a:ln w="15875">
            <a:solidFill>
              <a:srgbClr val="FF0000"/>
            </a:solidFill>
            <a:round/>
            <a:headEnd/>
            <a:tailEnd/>
          </a:ln>
          <a:effectLst/>
        </p:spPr>
        <p:txBody>
          <a:bodyPr wrap="none" lIns="101633" tIns="50818" rIns="101633" bIns="50818" anchor="ctr"/>
          <a:lstStyle/>
          <a:p>
            <a:pPr eaLnBrk="0" fontAlgn="auto" hangingPunct="0">
              <a:spcBef>
                <a:spcPts val="0"/>
              </a:spcBef>
              <a:spcAft>
                <a:spcPts val="0"/>
              </a:spcAft>
              <a:defRPr/>
            </a:pPr>
            <a:endParaRPr lang="en-US" dirty="0">
              <a:solidFill>
                <a:prstClr val="black"/>
              </a:solidFill>
              <a:latin typeface="Calibri"/>
              <a:ea typeface="Arial" pitchFamily="-1" charset="0"/>
              <a:cs typeface="ＭＳ Ｐゴシック"/>
            </a:endParaRPr>
          </a:p>
        </p:txBody>
      </p:sp>
      <p:pic>
        <p:nvPicPr>
          <p:cNvPr id="1032" name="Picture 3"/>
          <p:cNvPicPr>
            <a:picLocks noChangeAspect="1" noChangeArrowheads="1"/>
          </p:cNvPicPr>
          <p:nvPr/>
        </p:nvPicPr>
        <p:blipFill>
          <a:blip r:embed="rId2" cstate="print"/>
          <a:srcRect/>
          <a:stretch>
            <a:fillRect/>
          </a:stretch>
        </p:blipFill>
        <p:spPr bwMode="auto">
          <a:xfrm>
            <a:off x="9078754" y="0"/>
            <a:ext cx="963930" cy="993140"/>
          </a:xfrm>
          <a:prstGeom prst="rect">
            <a:avLst/>
          </a:prstGeom>
          <a:noFill/>
          <a:ln w="9525">
            <a:noFill/>
            <a:miter lim="800000"/>
            <a:headEnd/>
            <a:tailEnd/>
          </a:ln>
        </p:spPr>
      </p:pic>
      <p:sp>
        <p:nvSpPr>
          <p:cNvPr id="1033" name="Title Placeholder 1"/>
          <p:cNvSpPr>
            <a:spLocks noGrp="1"/>
          </p:cNvSpPr>
          <p:nvPr>
            <p:ph type="title"/>
          </p:nvPr>
        </p:nvSpPr>
        <p:spPr bwMode="auto">
          <a:xfrm>
            <a:off x="502920" y="4"/>
            <a:ext cx="9052560" cy="931968"/>
          </a:xfrm>
          <a:prstGeom prst="rect">
            <a:avLst/>
          </a:prstGeom>
          <a:noFill/>
          <a:ln w="9525">
            <a:noFill/>
            <a:miter lim="800000"/>
            <a:headEnd/>
            <a:tailEnd/>
          </a:ln>
        </p:spPr>
        <p:txBody>
          <a:bodyPr vert="horz" wrap="square" lIns="101633" tIns="50818" rIns="101633" bIns="50818" numCol="1" anchor="ctr" anchorCtr="1" compatLnSpc="1">
            <a:prstTxWarp prst="textNoShape">
              <a:avLst/>
            </a:prstTxWarp>
          </a:bodyPr>
          <a:lstStyle/>
          <a:p>
            <a:pPr lvl="0"/>
            <a:r>
              <a:rPr lang="en-US"/>
              <a:t>Click to edit title</a:t>
            </a:r>
          </a:p>
        </p:txBody>
      </p:sp>
      <p:pic>
        <p:nvPicPr>
          <p:cNvPr id="1034" name="Picture 13" descr="star.png"/>
          <p:cNvPicPr>
            <a:picLocks noChangeAspect="1"/>
          </p:cNvPicPr>
          <p:nvPr/>
        </p:nvPicPr>
        <p:blipFill>
          <a:blip r:embed="rId3" cstate="print"/>
          <a:srcRect/>
          <a:stretch>
            <a:fillRect/>
          </a:stretch>
        </p:blipFill>
        <p:spPr bwMode="auto">
          <a:xfrm>
            <a:off x="23" y="-8996"/>
            <a:ext cx="967423" cy="1002136"/>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3600" kern="1200">
          <a:solidFill>
            <a:schemeClr val="tx1"/>
          </a:solidFill>
          <a:latin typeface="+mj-lt"/>
          <a:ea typeface="+mj-ea"/>
          <a:cs typeface="+mj-cs"/>
        </a:defRPr>
      </a:lvl1pPr>
      <a:lvl2pPr algn="ctr" rtl="0" eaLnBrk="0" fontAlgn="base" hangingPunct="0">
        <a:spcBef>
          <a:spcPct val="0"/>
        </a:spcBef>
        <a:spcAft>
          <a:spcPct val="0"/>
        </a:spcAft>
        <a:defRPr sz="3600">
          <a:solidFill>
            <a:schemeClr val="tx1"/>
          </a:solidFill>
          <a:latin typeface="Calibri" pitchFamily="-80" charset="0"/>
        </a:defRPr>
      </a:lvl2pPr>
      <a:lvl3pPr algn="ctr" rtl="0" eaLnBrk="0" fontAlgn="base" hangingPunct="0">
        <a:spcBef>
          <a:spcPct val="0"/>
        </a:spcBef>
        <a:spcAft>
          <a:spcPct val="0"/>
        </a:spcAft>
        <a:defRPr sz="3600">
          <a:solidFill>
            <a:schemeClr val="tx1"/>
          </a:solidFill>
          <a:latin typeface="Calibri" pitchFamily="-80" charset="0"/>
        </a:defRPr>
      </a:lvl3pPr>
      <a:lvl4pPr algn="ctr" rtl="0" eaLnBrk="0" fontAlgn="base" hangingPunct="0">
        <a:spcBef>
          <a:spcPct val="0"/>
        </a:spcBef>
        <a:spcAft>
          <a:spcPct val="0"/>
        </a:spcAft>
        <a:defRPr sz="3600">
          <a:solidFill>
            <a:schemeClr val="tx1"/>
          </a:solidFill>
          <a:latin typeface="Calibri" pitchFamily="-80" charset="0"/>
        </a:defRPr>
      </a:lvl4pPr>
      <a:lvl5pPr algn="ctr" rtl="0" eaLnBrk="0" fontAlgn="base" hangingPunct="0">
        <a:spcBef>
          <a:spcPct val="0"/>
        </a:spcBef>
        <a:spcAft>
          <a:spcPct val="0"/>
        </a:spcAft>
        <a:defRPr sz="3600">
          <a:solidFill>
            <a:schemeClr val="tx1"/>
          </a:solidFill>
          <a:latin typeface="Calibri" pitchFamily="-80" charset="0"/>
        </a:defRPr>
      </a:lvl5pPr>
      <a:lvl6pPr marL="508167" algn="ctr" rtl="0" fontAlgn="base">
        <a:spcBef>
          <a:spcPct val="0"/>
        </a:spcBef>
        <a:spcAft>
          <a:spcPct val="0"/>
        </a:spcAft>
        <a:defRPr sz="3600">
          <a:solidFill>
            <a:schemeClr val="tx1"/>
          </a:solidFill>
          <a:latin typeface="Calibri" pitchFamily="-80" charset="0"/>
        </a:defRPr>
      </a:lvl6pPr>
      <a:lvl7pPr marL="1016326" algn="ctr" rtl="0" fontAlgn="base">
        <a:spcBef>
          <a:spcPct val="0"/>
        </a:spcBef>
        <a:spcAft>
          <a:spcPct val="0"/>
        </a:spcAft>
        <a:defRPr sz="3600">
          <a:solidFill>
            <a:schemeClr val="tx1"/>
          </a:solidFill>
          <a:latin typeface="Calibri" pitchFamily="-80" charset="0"/>
        </a:defRPr>
      </a:lvl7pPr>
      <a:lvl8pPr marL="1524490" algn="ctr" rtl="0" fontAlgn="base">
        <a:spcBef>
          <a:spcPct val="0"/>
        </a:spcBef>
        <a:spcAft>
          <a:spcPct val="0"/>
        </a:spcAft>
        <a:defRPr sz="3600">
          <a:solidFill>
            <a:schemeClr val="tx1"/>
          </a:solidFill>
          <a:latin typeface="Calibri" pitchFamily="-80" charset="0"/>
        </a:defRPr>
      </a:lvl8pPr>
      <a:lvl9pPr marL="2032651" algn="ctr" rtl="0" fontAlgn="base">
        <a:spcBef>
          <a:spcPct val="0"/>
        </a:spcBef>
        <a:spcAft>
          <a:spcPct val="0"/>
        </a:spcAft>
        <a:defRPr sz="3600">
          <a:solidFill>
            <a:schemeClr val="tx1"/>
          </a:solidFill>
          <a:latin typeface="Calibri" pitchFamily="-80" charset="0"/>
        </a:defRPr>
      </a:lvl9pPr>
    </p:titleStyle>
    <p:bodyStyle>
      <a:lvl1pPr marL="381122" indent="-381122" algn="l" rtl="0" eaLnBrk="0" fontAlgn="base" hangingPunct="0">
        <a:spcBef>
          <a:spcPct val="20000"/>
        </a:spcBef>
        <a:spcAft>
          <a:spcPct val="0"/>
        </a:spcAft>
        <a:buFont typeface="Arial" pitchFamily="-1" charset="0"/>
        <a:buChar char="•"/>
        <a:defRPr sz="3100" kern="1200">
          <a:solidFill>
            <a:schemeClr val="tx1"/>
          </a:solidFill>
          <a:latin typeface="+mn-lt"/>
          <a:ea typeface="+mn-ea"/>
          <a:cs typeface="+mn-cs"/>
        </a:defRPr>
      </a:lvl1pPr>
      <a:lvl2pPr marL="825761" indent="-317599" algn="l" rtl="0" eaLnBrk="0" fontAlgn="base" hangingPunct="0">
        <a:spcBef>
          <a:spcPct val="20000"/>
        </a:spcBef>
        <a:spcAft>
          <a:spcPct val="0"/>
        </a:spcAft>
        <a:buFont typeface="Arial" pitchFamily="-1" charset="0"/>
        <a:buChar char="–"/>
        <a:defRPr sz="2700" kern="1200">
          <a:solidFill>
            <a:schemeClr val="tx1"/>
          </a:solidFill>
          <a:latin typeface="+mn-lt"/>
          <a:ea typeface="ＭＳ Ｐゴシック" pitchFamily="-1" charset="-128"/>
          <a:cs typeface="+mn-cs"/>
        </a:defRPr>
      </a:lvl2pPr>
      <a:lvl3pPr marL="1270407" indent="-254088" algn="l" rtl="0" eaLnBrk="0" fontAlgn="base" hangingPunct="0">
        <a:spcBef>
          <a:spcPct val="20000"/>
        </a:spcBef>
        <a:spcAft>
          <a:spcPct val="0"/>
        </a:spcAft>
        <a:buFont typeface="Arial" pitchFamily="-1" charset="0"/>
        <a:buChar char="•"/>
        <a:defRPr sz="2200" kern="1200">
          <a:solidFill>
            <a:schemeClr val="tx1"/>
          </a:solidFill>
          <a:latin typeface="+mn-lt"/>
          <a:ea typeface="ＭＳ Ｐゴシック" pitchFamily="-1" charset="-128"/>
          <a:cs typeface="+mn-cs"/>
        </a:defRPr>
      </a:lvl3pPr>
      <a:lvl4pPr marL="1778571" indent="-254088" algn="l" rtl="0" eaLnBrk="0" fontAlgn="base" hangingPunct="0">
        <a:spcBef>
          <a:spcPct val="20000"/>
        </a:spcBef>
        <a:spcAft>
          <a:spcPct val="0"/>
        </a:spcAft>
        <a:buFont typeface="Arial" pitchFamily="-1" charset="0"/>
        <a:buChar char="–"/>
        <a:defRPr kern="1200">
          <a:solidFill>
            <a:schemeClr val="tx1"/>
          </a:solidFill>
          <a:latin typeface="+mn-lt"/>
          <a:ea typeface="ＭＳ Ｐゴシック" pitchFamily="-1" charset="-128"/>
          <a:cs typeface="+mn-cs"/>
        </a:defRPr>
      </a:lvl4pPr>
      <a:lvl5pPr marL="2286732" indent="-254088" algn="l" rtl="0" eaLnBrk="0" fontAlgn="base" hangingPunct="0">
        <a:spcBef>
          <a:spcPct val="20000"/>
        </a:spcBef>
        <a:spcAft>
          <a:spcPct val="0"/>
        </a:spcAft>
        <a:buFont typeface="Arial" pitchFamily="-1" charset="0"/>
        <a:buChar char="»"/>
        <a:defRPr sz="1800" kern="1200">
          <a:solidFill>
            <a:schemeClr val="tx1"/>
          </a:solidFill>
          <a:latin typeface="+mn-lt"/>
          <a:ea typeface="ＭＳ Ｐゴシック" pitchFamily="-1" charset="-128"/>
          <a:cs typeface="+mn-cs"/>
        </a:defRPr>
      </a:lvl5pPr>
      <a:lvl6pPr marL="2794897" indent="-254088" algn="l" defTabSz="1016326"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3060" indent="-254088" algn="l" defTabSz="1016326"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11222" indent="-254088" algn="l" defTabSz="1016326"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9382" indent="-254088" algn="l" defTabSz="1016326"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6326" rtl="0" eaLnBrk="1" latinLnBrk="0" hangingPunct="1">
        <a:defRPr sz="2000" kern="1200">
          <a:solidFill>
            <a:schemeClr val="tx1"/>
          </a:solidFill>
          <a:latin typeface="+mn-lt"/>
          <a:ea typeface="+mn-ea"/>
          <a:cs typeface="+mn-cs"/>
        </a:defRPr>
      </a:lvl1pPr>
      <a:lvl2pPr marL="508167" algn="l" defTabSz="1016326" rtl="0" eaLnBrk="1" latinLnBrk="0" hangingPunct="1">
        <a:defRPr sz="2000" kern="1200">
          <a:solidFill>
            <a:schemeClr val="tx1"/>
          </a:solidFill>
          <a:latin typeface="+mn-lt"/>
          <a:ea typeface="+mn-ea"/>
          <a:cs typeface="+mn-cs"/>
        </a:defRPr>
      </a:lvl2pPr>
      <a:lvl3pPr marL="1016326" algn="l" defTabSz="1016326" rtl="0" eaLnBrk="1" latinLnBrk="0" hangingPunct="1">
        <a:defRPr sz="2000" kern="1200">
          <a:solidFill>
            <a:schemeClr val="tx1"/>
          </a:solidFill>
          <a:latin typeface="+mn-lt"/>
          <a:ea typeface="+mn-ea"/>
          <a:cs typeface="+mn-cs"/>
        </a:defRPr>
      </a:lvl3pPr>
      <a:lvl4pPr marL="1524490" algn="l" defTabSz="1016326" rtl="0" eaLnBrk="1" latinLnBrk="0" hangingPunct="1">
        <a:defRPr sz="2000" kern="1200">
          <a:solidFill>
            <a:schemeClr val="tx1"/>
          </a:solidFill>
          <a:latin typeface="+mn-lt"/>
          <a:ea typeface="+mn-ea"/>
          <a:cs typeface="+mn-cs"/>
        </a:defRPr>
      </a:lvl4pPr>
      <a:lvl5pPr marL="2032651" algn="l" defTabSz="1016326" rtl="0" eaLnBrk="1" latinLnBrk="0" hangingPunct="1">
        <a:defRPr sz="2000" kern="1200">
          <a:solidFill>
            <a:schemeClr val="tx1"/>
          </a:solidFill>
          <a:latin typeface="+mn-lt"/>
          <a:ea typeface="+mn-ea"/>
          <a:cs typeface="+mn-cs"/>
        </a:defRPr>
      </a:lvl5pPr>
      <a:lvl6pPr marL="2540814" algn="l" defTabSz="1016326" rtl="0" eaLnBrk="1" latinLnBrk="0" hangingPunct="1">
        <a:defRPr sz="2000" kern="1200">
          <a:solidFill>
            <a:schemeClr val="tx1"/>
          </a:solidFill>
          <a:latin typeface="+mn-lt"/>
          <a:ea typeface="+mn-ea"/>
          <a:cs typeface="+mn-cs"/>
        </a:defRPr>
      </a:lvl6pPr>
      <a:lvl7pPr marL="3048976" algn="l" defTabSz="1016326" rtl="0" eaLnBrk="1" latinLnBrk="0" hangingPunct="1">
        <a:defRPr sz="2000" kern="1200">
          <a:solidFill>
            <a:schemeClr val="tx1"/>
          </a:solidFill>
          <a:latin typeface="+mn-lt"/>
          <a:ea typeface="+mn-ea"/>
          <a:cs typeface="+mn-cs"/>
        </a:defRPr>
      </a:lvl7pPr>
      <a:lvl8pPr marL="3557141" algn="l" defTabSz="1016326" rtl="0" eaLnBrk="1" latinLnBrk="0" hangingPunct="1">
        <a:defRPr sz="2000" kern="1200">
          <a:solidFill>
            <a:schemeClr val="tx1"/>
          </a:solidFill>
          <a:latin typeface="+mn-lt"/>
          <a:ea typeface="+mn-ea"/>
          <a:cs typeface="+mn-cs"/>
        </a:defRPr>
      </a:lvl8pPr>
      <a:lvl9pPr marL="4065301" algn="l" defTabSz="1016326" rtl="0" eaLnBrk="1" latinLnBrk="0" hangingPunct="1">
        <a:defRPr sz="2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502920" y="1554504"/>
            <a:ext cx="9052560" cy="5388505"/>
          </a:xfrm>
          <a:prstGeom prst="rect">
            <a:avLst/>
          </a:prstGeom>
          <a:noFill/>
          <a:ln w="9525">
            <a:noFill/>
            <a:miter lim="800000"/>
            <a:headEnd/>
            <a:tailEnd/>
          </a:ln>
        </p:spPr>
        <p:txBody>
          <a:bodyPr vert="horz" wrap="square" lIns="101633" tIns="50818" rIns="101633" bIns="50818" numCol="1" anchor="t" anchorCtr="0" compatLnSpc="1">
            <a:prstTxWarp prst="textNoShape">
              <a:avLst/>
            </a:prstTxWarp>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wrap="square" lIns="101633" tIns="50818" rIns="101633" bIns="50818" numCol="1" anchor="ctr" anchorCtr="0" compatLnSpc="1">
            <a:prstTxWarp prst="textNoShape">
              <a:avLst/>
            </a:prstTxWarp>
          </a:bodyPr>
          <a:lstStyle>
            <a:lvl1pPr>
              <a:defRPr sz="1300">
                <a:solidFill>
                  <a:srgbClr val="898989"/>
                </a:solidFill>
                <a:latin typeface="Calibri" pitchFamily="-1" charset="0"/>
              </a:defRPr>
            </a:lvl1pPr>
          </a:lstStyle>
          <a:p>
            <a:fld id="{9E5FE83F-444B-A246-A1F5-5A004DB9F91E}" type="datetimeFigureOut">
              <a:rPr lang="en-US">
                <a:ea typeface="Arial" pitchFamily="-1" charset="0"/>
                <a:cs typeface="Arial" pitchFamily="-1" charset="0"/>
              </a:rPr>
              <a:pPr/>
              <a:t>11/19/14</a:t>
            </a:fld>
            <a:endParaRPr lang="en-US">
              <a:ea typeface="Arial" pitchFamily="-1" charset="0"/>
              <a:cs typeface="Arial" pitchFamily="-1" charset="0"/>
            </a:endParaRPr>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633" tIns="50818" rIns="101633" bIns="50818" rtlCol="0" anchor="ctr"/>
          <a:lstStyle>
            <a:lvl1pPr algn="ctr" fontAlgn="auto">
              <a:spcBef>
                <a:spcPts val="0"/>
              </a:spcBef>
              <a:spcAft>
                <a:spcPts val="0"/>
              </a:spcAft>
              <a:defRPr sz="13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wrap="square" lIns="101633" tIns="50818" rIns="101633" bIns="50818" numCol="1" anchor="ctr" anchorCtr="0" compatLnSpc="1">
            <a:prstTxWarp prst="textNoShape">
              <a:avLst/>
            </a:prstTxWarp>
          </a:bodyPr>
          <a:lstStyle>
            <a:lvl1pPr algn="r">
              <a:defRPr sz="1300">
                <a:solidFill>
                  <a:srgbClr val="898989"/>
                </a:solidFill>
                <a:latin typeface="Calibri" pitchFamily="-1" charset="0"/>
              </a:defRPr>
            </a:lvl1pPr>
          </a:lstStyle>
          <a:p>
            <a:fld id="{BA02EF85-2E96-E54B-B8AE-064230847702}" type="slidenum">
              <a:rPr lang="en-US">
                <a:ea typeface="Arial" pitchFamily="-1" charset="0"/>
                <a:cs typeface="Arial" pitchFamily="-1" charset="0"/>
              </a:rPr>
              <a:pPr/>
              <a:t>‹#›</a:t>
            </a:fld>
            <a:endParaRPr lang="en-US">
              <a:ea typeface="Arial" pitchFamily="-1" charset="0"/>
              <a:cs typeface="Arial" pitchFamily="-1" charset="0"/>
            </a:endParaRPr>
          </a:p>
        </p:txBody>
      </p:sp>
      <p:sp>
        <p:nvSpPr>
          <p:cNvPr id="9" name="Rectangle 22"/>
          <p:cNvSpPr>
            <a:spLocks noChangeArrowheads="1"/>
          </p:cNvSpPr>
          <p:nvPr/>
        </p:nvSpPr>
        <p:spPr bwMode="auto">
          <a:xfrm>
            <a:off x="0" y="-8984"/>
            <a:ext cx="10058400" cy="1005735"/>
          </a:xfrm>
          <a:prstGeom prst="rect">
            <a:avLst/>
          </a:prstGeom>
          <a:gradFill rotWithShape="0">
            <a:gsLst>
              <a:gs pos="0">
                <a:srgbClr val="5487BD"/>
              </a:gs>
              <a:gs pos="100000">
                <a:schemeClr val="bg1"/>
              </a:gs>
            </a:gsLst>
            <a:lin ang="0" scaled="1"/>
          </a:gradFill>
          <a:ln w="9525">
            <a:noFill/>
            <a:miter lim="800000"/>
            <a:headEnd/>
            <a:tailEnd/>
          </a:ln>
        </p:spPr>
        <p:txBody>
          <a:bodyPr wrap="none" lIns="101633" tIns="50818" rIns="101633" bIns="50818" anchor="ctr"/>
          <a:lstStyle/>
          <a:p>
            <a:pPr fontAlgn="auto">
              <a:spcBef>
                <a:spcPts val="0"/>
              </a:spcBef>
              <a:spcAft>
                <a:spcPts val="0"/>
              </a:spcAft>
              <a:defRPr/>
            </a:pPr>
            <a:endParaRPr lang="en-US" dirty="0">
              <a:solidFill>
                <a:prstClr val="black"/>
              </a:solidFill>
              <a:latin typeface="Calibri"/>
              <a:ea typeface="ＭＳ Ｐゴシック" pitchFamily="-108" charset="-128"/>
              <a:cs typeface="Arial" pitchFamily="-1" charset="0"/>
            </a:endParaRPr>
          </a:p>
        </p:txBody>
      </p:sp>
      <p:sp>
        <p:nvSpPr>
          <p:cNvPr id="12" name="Line 6"/>
          <p:cNvSpPr>
            <a:spLocks noChangeShapeType="1"/>
          </p:cNvSpPr>
          <p:nvPr/>
        </p:nvSpPr>
        <p:spPr bwMode="auto">
          <a:xfrm>
            <a:off x="0" y="1003935"/>
            <a:ext cx="10058400" cy="0"/>
          </a:xfrm>
          <a:prstGeom prst="line">
            <a:avLst/>
          </a:prstGeom>
          <a:noFill/>
          <a:ln w="15875">
            <a:solidFill>
              <a:srgbClr val="FF0000"/>
            </a:solidFill>
            <a:round/>
            <a:headEnd/>
            <a:tailEnd/>
          </a:ln>
          <a:effectLst/>
        </p:spPr>
        <p:txBody>
          <a:bodyPr wrap="none" lIns="101633" tIns="50818" rIns="101633" bIns="50818" anchor="ctr"/>
          <a:lstStyle/>
          <a:p>
            <a:pPr eaLnBrk="0" fontAlgn="auto" hangingPunct="0">
              <a:spcBef>
                <a:spcPts val="0"/>
              </a:spcBef>
              <a:spcAft>
                <a:spcPts val="0"/>
              </a:spcAft>
              <a:defRPr/>
            </a:pPr>
            <a:endParaRPr lang="en-US" dirty="0">
              <a:solidFill>
                <a:prstClr val="black"/>
              </a:solidFill>
              <a:latin typeface="Calibri"/>
              <a:ea typeface="Arial" pitchFamily="-1" charset="0"/>
              <a:cs typeface="ＭＳ Ｐゴシック"/>
            </a:endParaRPr>
          </a:p>
        </p:txBody>
      </p:sp>
      <p:pic>
        <p:nvPicPr>
          <p:cNvPr id="1032" name="Picture 3"/>
          <p:cNvPicPr>
            <a:picLocks noChangeAspect="1" noChangeArrowheads="1"/>
          </p:cNvPicPr>
          <p:nvPr/>
        </p:nvPicPr>
        <p:blipFill>
          <a:blip r:embed="rId2" cstate="print"/>
          <a:srcRect/>
          <a:stretch>
            <a:fillRect/>
          </a:stretch>
        </p:blipFill>
        <p:spPr bwMode="auto">
          <a:xfrm>
            <a:off x="9078754" y="0"/>
            <a:ext cx="963930" cy="993140"/>
          </a:xfrm>
          <a:prstGeom prst="rect">
            <a:avLst/>
          </a:prstGeom>
          <a:noFill/>
          <a:ln w="9525">
            <a:noFill/>
            <a:miter lim="800000"/>
            <a:headEnd/>
            <a:tailEnd/>
          </a:ln>
        </p:spPr>
      </p:pic>
      <p:sp>
        <p:nvSpPr>
          <p:cNvPr id="1033" name="Title Placeholder 1"/>
          <p:cNvSpPr>
            <a:spLocks noGrp="1"/>
          </p:cNvSpPr>
          <p:nvPr>
            <p:ph type="title"/>
          </p:nvPr>
        </p:nvSpPr>
        <p:spPr bwMode="auto">
          <a:xfrm>
            <a:off x="502920" y="4"/>
            <a:ext cx="9052560" cy="931968"/>
          </a:xfrm>
          <a:prstGeom prst="rect">
            <a:avLst/>
          </a:prstGeom>
          <a:noFill/>
          <a:ln w="9525">
            <a:noFill/>
            <a:miter lim="800000"/>
            <a:headEnd/>
            <a:tailEnd/>
          </a:ln>
        </p:spPr>
        <p:txBody>
          <a:bodyPr vert="horz" wrap="square" lIns="101633" tIns="50818" rIns="101633" bIns="50818" numCol="1" anchor="ctr" anchorCtr="1" compatLnSpc="1">
            <a:prstTxWarp prst="textNoShape">
              <a:avLst/>
            </a:prstTxWarp>
          </a:bodyPr>
          <a:lstStyle/>
          <a:p>
            <a:pPr lvl="0"/>
            <a:r>
              <a:rPr lang="en-US"/>
              <a:t>Click to edit title</a:t>
            </a:r>
          </a:p>
        </p:txBody>
      </p:sp>
      <p:pic>
        <p:nvPicPr>
          <p:cNvPr id="1034" name="Picture 13" descr="star.png"/>
          <p:cNvPicPr>
            <a:picLocks noChangeAspect="1"/>
          </p:cNvPicPr>
          <p:nvPr/>
        </p:nvPicPr>
        <p:blipFill>
          <a:blip r:embed="rId3" cstate="print"/>
          <a:srcRect/>
          <a:stretch>
            <a:fillRect/>
          </a:stretch>
        </p:blipFill>
        <p:spPr bwMode="auto">
          <a:xfrm>
            <a:off x="23" y="-8996"/>
            <a:ext cx="967423" cy="1002136"/>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3600" kern="1200">
          <a:solidFill>
            <a:schemeClr val="tx1"/>
          </a:solidFill>
          <a:latin typeface="+mj-lt"/>
          <a:ea typeface="+mj-ea"/>
          <a:cs typeface="+mj-cs"/>
        </a:defRPr>
      </a:lvl1pPr>
      <a:lvl2pPr algn="ctr" rtl="0" eaLnBrk="0" fontAlgn="base" hangingPunct="0">
        <a:spcBef>
          <a:spcPct val="0"/>
        </a:spcBef>
        <a:spcAft>
          <a:spcPct val="0"/>
        </a:spcAft>
        <a:defRPr sz="3600">
          <a:solidFill>
            <a:schemeClr val="tx1"/>
          </a:solidFill>
          <a:latin typeface="Calibri" pitchFamily="-80" charset="0"/>
        </a:defRPr>
      </a:lvl2pPr>
      <a:lvl3pPr algn="ctr" rtl="0" eaLnBrk="0" fontAlgn="base" hangingPunct="0">
        <a:spcBef>
          <a:spcPct val="0"/>
        </a:spcBef>
        <a:spcAft>
          <a:spcPct val="0"/>
        </a:spcAft>
        <a:defRPr sz="3600">
          <a:solidFill>
            <a:schemeClr val="tx1"/>
          </a:solidFill>
          <a:latin typeface="Calibri" pitchFamily="-80" charset="0"/>
        </a:defRPr>
      </a:lvl3pPr>
      <a:lvl4pPr algn="ctr" rtl="0" eaLnBrk="0" fontAlgn="base" hangingPunct="0">
        <a:spcBef>
          <a:spcPct val="0"/>
        </a:spcBef>
        <a:spcAft>
          <a:spcPct val="0"/>
        </a:spcAft>
        <a:defRPr sz="3600">
          <a:solidFill>
            <a:schemeClr val="tx1"/>
          </a:solidFill>
          <a:latin typeface="Calibri" pitchFamily="-80" charset="0"/>
        </a:defRPr>
      </a:lvl4pPr>
      <a:lvl5pPr algn="ctr" rtl="0" eaLnBrk="0" fontAlgn="base" hangingPunct="0">
        <a:spcBef>
          <a:spcPct val="0"/>
        </a:spcBef>
        <a:spcAft>
          <a:spcPct val="0"/>
        </a:spcAft>
        <a:defRPr sz="3600">
          <a:solidFill>
            <a:schemeClr val="tx1"/>
          </a:solidFill>
          <a:latin typeface="Calibri" pitchFamily="-80" charset="0"/>
        </a:defRPr>
      </a:lvl5pPr>
      <a:lvl6pPr marL="508167" algn="ctr" rtl="0" fontAlgn="base">
        <a:spcBef>
          <a:spcPct val="0"/>
        </a:spcBef>
        <a:spcAft>
          <a:spcPct val="0"/>
        </a:spcAft>
        <a:defRPr sz="3600">
          <a:solidFill>
            <a:schemeClr val="tx1"/>
          </a:solidFill>
          <a:latin typeface="Calibri" pitchFamily="-80" charset="0"/>
        </a:defRPr>
      </a:lvl6pPr>
      <a:lvl7pPr marL="1016326" algn="ctr" rtl="0" fontAlgn="base">
        <a:spcBef>
          <a:spcPct val="0"/>
        </a:spcBef>
        <a:spcAft>
          <a:spcPct val="0"/>
        </a:spcAft>
        <a:defRPr sz="3600">
          <a:solidFill>
            <a:schemeClr val="tx1"/>
          </a:solidFill>
          <a:latin typeface="Calibri" pitchFamily="-80" charset="0"/>
        </a:defRPr>
      </a:lvl7pPr>
      <a:lvl8pPr marL="1524490" algn="ctr" rtl="0" fontAlgn="base">
        <a:spcBef>
          <a:spcPct val="0"/>
        </a:spcBef>
        <a:spcAft>
          <a:spcPct val="0"/>
        </a:spcAft>
        <a:defRPr sz="3600">
          <a:solidFill>
            <a:schemeClr val="tx1"/>
          </a:solidFill>
          <a:latin typeface="Calibri" pitchFamily="-80" charset="0"/>
        </a:defRPr>
      </a:lvl8pPr>
      <a:lvl9pPr marL="2032651" algn="ctr" rtl="0" fontAlgn="base">
        <a:spcBef>
          <a:spcPct val="0"/>
        </a:spcBef>
        <a:spcAft>
          <a:spcPct val="0"/>
        </a:spcAft>
        <a:defRPr sz="3600">
          <a:solidFill>
            <a:schemeClr val="tx1"/>
          </a:solidFill>
          <a:latin typeface="Calibri" pitchFamily="-80" charset="0"/>
        </a:defRPr>
      </a:lvl9pPr>
    </p:titleStyle>
    <p:bodyStyle>
      <a:lvl1pPr marL="381122" indent="-381122" algn="l" rtl="0" eaLnBrk="0" fontAlgn="base" hangingPunct="0">
        <a:spcBef>
          <a:spcPct val="20000"/>
        </a:spcBef>
        <a:spcAft>
          <a:spcPct val="0"/>
        </a:spcAft>
        <a:buFont typeface="Arial" pitchFamily="-1" charset="0"/>
        <a:buChar char="•"/>
        <a:defRPr sz="3100" kern="1200">
          <a:solidFill>
            <a:schemeClr val="tx1"/>
          </a:solidFill>
          <a:latin typeface="+mn-lt"/>
          <a:ea typeface="+mn-ea"/>
          <a:cs typeface="+mn-cs"/>
        </a:defRPr>
      </a:lvl1pPr>
      <a:lvl2pPr marL="825761" indent="-317599" algn="l" rtl="0" eaLnBrk="0" fontAlgn="base" hangingPunct="0">
        <a:spcBef>
          <a:spcPct val="20000"/>
        </a:spcBef>
        <a:spcAft>
          <a:spcPct val="0"/>
        </a:spcAft>
        <a:buFont typeface="Arial" pitchFamily="-1" charset="0"/>
        <a:buChar char="–"/>
        <a:defRPr sz="2700" kern="1200">
          <a:solidFill>
            <a:schemeClr val="tx1"/>
          </a:solidFill>
          <a:latin typeface="+mn-lt"/>
          <a:ea typeface="ＭＳ Ｐゴシック" pitchFamily="-1" charset="-128"/>
          <a:cs typeface="+mn-cs"/>
        </a:defRPr>
      </a:lvl2pPr>
      <a:lvl3pPr marL="1270407" indent="-254088" algn="l" rtl="0" eaLnBrk="0" fontAlgn="base" hangingPunct="0">
        <a:spcBef>
          <a:spcPct val="20000"/>
        </a:spcBef>
        <a:spcAft>
          <a:spcPct val="0"/>
        </a:spcAft>
        <a:buFont typeface="Arial" pitchFamily="-1" charset="0"/>
        <a:buChar char="•"/>
        <a:defRPr sz="2200" kern="1200">
          <a:solidFill>
            <a:schemeClr val="tx1"/>
          </a:solidFill>
          <a:latin typeface="+mn-lt"/>
          <a:ea typeface="ＭＳ Ｐゴシック" pitchFamily="-1" charset="-128"/>
          <a:cs typeface="+mn-cs"/>
        </a:defRPr>
      </a:lvl3pPr>
      <a:lvl4pPr marL="1778571" indent="-254088" algn="l" rtl="0" eaLnBrk="0" fontAlgn="base" hangingPunct="0">
        <a:spcBef>
          <a:spcPct val="20000"/>
        </a:spcBef>
        <a:spcAft>
          <a:spcPct val="0"/>
        </a:spcAft>
        <a:buFont typeface="Arial" pitchFamily="-1" charset="0"/>
        <a:buChar char="–"/>
        <a:defRPr kern="1200">
          <a:solidFill>
            <a:schemeClr val="tx1"/>
          </a:solidFill>
          <a:latin typeface="+mn-lt"/>
          <a:ea typeface="ＭＳ Ｐゴシック" pitchFamily="-1" charset="-128"/>
          <a:cs typeface="+mn-cs"/>
        </a:defRPr>
      </a:lvl4pPr>
      <a:lvl5pPr marL="2286732" indent="-254088" algn="l" rtl="0" eaLnBrk="0" fontAlgn="base" hangingPunct="0">
        <a:spcBef>
          <a:spcPct val="20000"/>
        </a:spcBef>
        <a:spcAft>
          <a:spcPct val="0"/>
        </a:spcAft>
        <a:buFont typeface="Arial" pitchFamily="-1" charset="0"/>
        <a:buChar char="»"/>
        <a:defRPr sz="1800" kern="1200">
          <a:solidFill>
            <a:schemeClr val="tx1"/>
          </a:solidFill>
          <a:latin typeface="+mn-lt"/>
          <a:ea typeface="ＭＳ Ｐゴシック" pitchFamily="-1" charset="-128"/>
          <a:cs typeface="+mn-cs"/>
        </a:defRPr>
      </a:lvl5pPr>
      <a:lvl6pPr marL="2794897" indent="-254088" algn="l" defTabSz="1016326"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3060" indent="-254088" algn="l" defTabSz="1016326"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11222" indent="-254088" algn="l" defTabSz="1016326"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9382" indent="-254088" algn="l" defTabSz="1016326"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6326" rtl="0" eaLnBrk="1" latinLnBrk="0" hangingPunct="1">
        <a:defRPr sz="2000" kern="1200">
          <a:solidFill>
            <a:schemeClr val="tx1"/>
          </a:solidFill>
          <a:latin typeface="+mn-lt"/>
          <a:ea typeface="+mn-ea"/>
          <a:cs typeface="+mn-cs"/>
        </a:defRPr>
      </a:lvl1pPr>
      <a:lvl2pPr marL="508167" algn="l" defTabSz="1016326" rtl="0" eaLnBrk="1" latinLnBrk="0" hangingPunct="1">
        <a:defRPr sz="2000" kern="1200">
          <a:solidFill>
            <a:schemeClr val="tx1"/>
          </a:solidFill>
          <a:latin typeface="+mn-lt"/>
          <a:ea typeface="+mn-ea"/>
          <a:cs typeface="+mn-cs"/>
        </a:defRPr>
      </a:lvl2pPr>
      <a:lvl3pPr marL="1016326" algn="l" defTabSz="1016326" rtl="0" eaLnBrk="1" latinLnBrk="0" hangingPunct="1">
        <a:defRPr sz="2000" kern="1200">
          <a:solidFill>
            <a:schemeClr val="tx1"/>
          </a:solidFill>
          <a:latin typeface="+mn-lt"/>
          <a:ea typeface="+mn-ea"/>
          <a:cs typeface="+mn-cs"/>
        </a:defRPr>
      </a:lvl3pPr>
      <a:lvl4pPr marL="1524490" algn="l" defTabSz="1016326" rtl="0" eaLnBrk="1" latinLnBrk="0" hangingPunct="1">
        <a:defRPr sz="2000" kern="1200">
          <a:solidFill>
            <a:schemeClr val="tx1"/>
          </a:solidFill>
          <a:latin typeface="+mn-lt"/>
          <a:ea typeface="+mn-ea"/>
          <a:cs typeface="+mn-cs"/>
        </a:defRPr>
      </a:lvl4pPr>
      <a:lvl5pPr marL="2032651" algn="l" defTabSz="1016326" rtl="0" eaLnBrk="1" latinLnBrk="0" hangingPunct="1">
        <a:defRPr sz="2000" kern="1200">
          <a:solidFill>
            <a:schemeClr val="tx1"/>
          </a:solidFill>
          <a:latin typeface="+mn-lt"/>
          <a:ea typeface="+mn-ea"/>
          <a:cs typeface="+mn-cs"/>
        </a:defRPr>
      </a:lvl5pPr>
      <a:lvl6pPr marL="2540814" algn="l" defTabSz="1016326" rtl="0" eaLnBrk="1" latinLnBrk="0" hangingPunct="1">
        <a:defRPr sz="2000" kern="1200">
          <a:solidFill>
            <a:schemeClr val="tx1"/>
          </a:solidFill>
          <a:latin typeface="+mn-lt"/>
          <a:ea typeface="+mn-ea"/>
          <a:cs typeface="+mn-cs"/>
        </a:defRPr>
      </a:lvl6pPr>
      <a:lvl7pPr marL="3048976" algn="l" defTabSz="1016326" rtl="0" eaLnBrk="1" latinLnBrk="0" hangingPunct="1">
        <a:defRPr sz="2000" kern="1200">
          <a:solidFill>
            <a:schemeClr val="tx1"/>
          </a:solidFill>
          <a:latin typeface="+mn-lt"/>
          <a:ea typeface="+mn-ea"/>
          <a:cs typeface="+mn-cs"/>
        </a:defRPr>
      </a:lvl7pPr>
      <a:lvl8pPr marL="3557141" algn="l" defTabSz="1016326" rtl="0" eaLnBrk="1" latinLnBrk="0" hangingPunct="1">
        <a:defRPr sz="2000" kern="1200">
          <a:solidFill>
            <a:schemeClr val="tx1"/>
          </a:solidFill>
          <a:latin typeface="+mn-lt"/>
          <a:ea typeface="+mn-ea"/>
          <a:cs typeface="+mn-cs"/>
        </a:defRPr>
      </a:lvl8pPr>
      <a:lvl9pPr marL="4065301" algn="l" defTabSz="1016326" rtl="0" eaLnBrk="1" latinLnBrk="0" hangingPunct="1">
        <a:defRPr sz="2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502920" y="1554544"/>
            <a:ext cx="9052560" cy="5388505"/>
          </a:xfrm>
          <a:prstGeom prst="rect">
            <a:avLst/>
          </a:prstGeom>
          <a:noFill/>
          <a:ln w="9525">
            <a:noFill/>
            <a:miter lim="800000"/>
            <a:headEnd/>
            <a:tailEnd/>
          </a:ln>
        </p:spPr>
        <p:txBody>
          <a:bodyPr vert="horz" wrap="square" lIns="101218" tIns="50613" rIns="101218" bIns="50613" numCol="1" anchor="t" anchorCtr="0" compatLnSpc="1">
            <a:prstTxWarp prst="textNoShape">
              <a:avLst/>
            </a:prstTxWarp>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wrap="square" lIns="101218" tIns="50613" rIns="101218" bIns="50613" numCol="1" anchor="ctr" anchorCtr="0" compatLnSpc="1">
            <a:prstTxWarp prst="textNoShape">
              <a:avLst/>
            </a:prstTxWarp>
          </a:bodyPr>
          <a:lstStyle>
            <a:lvl1pPr>
              <a:defRPr sz="1300">
                <a:solidFill>
                  <a:srgbClr val="898989"/>
                </a:solidFill>
                <a:latin typeface="Calibri" pitchFamily="-1" charset="0"/>
              </a:defRPr>
            </a:lvl1pPr>
          </a:lstStyle>
          <a:p>
            <a:fld id="{9E5FE83F-444B-A246-A1F5-5A004DB9F91E}" type="datetimeFigureOut">
              <a:rPr lang="en-US">
                <a:ea typeface="Arial" pitchFamily="-1" charset="0"/>
                <a:cs typeface="Arial" pitchFamily="-1" charset="0"/>
              </a:rPr>
              <a:pPr/>
              <a:t>11/19/14</a:t>
            </a:fld>
            <a:endParaRPr lang="en-US">
              <a:ea typeface="Arial" pitchFamily="-1" charset="0"/>
              <a:cs typeface="Arial" pitchFamily="-1" charset="0"/>
            </a:endParaRPr>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218" tIns="50613" rIns="101218" bIns="50613" rtlCol="0" anchor="ctr"/>
          <a:lstStyle>
            <a:lvl1pPr algn="ctr" fontAlgn="auto">
              <a:spcBef>
                <a:spcPts val="0"/>
              </a:spcBef>
              <a:spcAft>
                <a:spcPts val="0"/>
              </a:spcAft>
              <a:defRPr sz="13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wrap="square" lIns="101218" tIns="50613" rIns="101218" bIns="50613" numCol="1" anchor="ctr" anchorCtr="0" compatLnSpc="1">
            <a:prstTxWarp prst="textNoShape">
              <a:avLst/>
            </a:prstTxWarp>
          </a:bodyPr>
          <a:lstStyle>
            <a:lvl1pPr algn="r">
              <a:defRPr sz="1300">
                <a:solidFill>
                  <a:srgbClr val="898989"/>
                </a:solidFill>
                <a:latin typeface="Calibri" pitchFamily="-1" charset="0"/>
              </a:defRPr>
            </a:lvl1pPr>
          </a:lstStyle>
          <a:p>
            <a:fld id="{BA02EF85-2E96-E54B-B8AE-064230847702}" type="slidenum">
              <a:rPr lang="en-US">
                <a:ea typeface="Arial" pitchFamily="-1" charset="0"/>
                <a:cs typeface="Arial" pitchFamily="-1" charset="0"/>
              </a:rPr>
              <a:pPr/>
              <a:t>‹#›</a:t>
            </a:fld>
            <a:endParaRPr lang="en-US">
              <a:ea typeface="Arial" pitchFamily="-1" charset="0"/>
              <a:cs typeface="Arial" pitchFamily="-1" charset="0"/>
            </a:endParaRPr>
          </a:p>
        </p:txBody>
      </p:sp>
      <p:sp>
        <p:nvSpPr>
          <p:cNvPr id="9" name="Rectangle 22"/>
          <p:cNvSpPr>
            <a:spLocks noChangeArrowheads="1"/>
          </p:cNvSpPr>
          <p:nvPr/>
        </p:nvSpPr>
        <p:spPr bwMode="auto">
          <a:xfrm>
            <a:off x="0" y="-8984"/>
            <a:ext cx="10058400" cy="1005735"/>
          </a:xfrm>
          <a:prstGeom prst="rect">
            <a:avLst/>
          </a:prstGeom>
          <a:gradFill rotWithShape="0">
            <a:gsLst>
              <a:gs pos="0">
                <a:srgbClr val="5487BD"/>
              </a:gs>
              <a:gs pos="100000">
                <a:schemeClr val="bg1"/>
              </a:gs>
            </a:gsLst>
            <a:lin ang="0" scaled="1"/>
          </a:gradFill>
          <a:ln w="9525">
            <a:noFill/>
            <a:miter lim="800000"/>
            <a:headEnd/>
            <a:tailEnd/>
          </a:ln>
        </p:spPr>
        <p:txBody>
          <a:bodyPr wrap="none" lIns="101218" tIns="50613" rIns="101218" bIns="50613" anchor="ctr"/>
          <a:lstStyle/>
          <a:p>
            <a:pPr fontAlgn="auto">
              <a:spcBef>
                <a:spcPts val="0"/>
              </a:spcBef>
              <a:spcAft>
                <a:spcPts val="0"/>
              </a:spcAft>
              <a:defRPr/>
            </a:pPr>
            <a:endParaRPr lang="en-US" dirty="0">
              <a:solidFill>
                <a:prstClr val="black"/>
              </a:solidFill>
              <a:latin typeface="Calibri"/>
              <a:ea typeface="ＭＳ Ｐゴシック" pitchFamily="-108" charset="-128"/>
              <a:cs typeface="Arial" pitchFamily="-1" charset="0"/>
            </a:endParaRPr>
          </a:p>
        </p:txBody>
      </p:sp>
      <p:sp>
        <p:nvSpPr>
          <p:cNvPr id="12" name="Line 6"/>
          <p:cNvSpPr>
            <a:spLocks noChangeShapeType="1"/>
          </p:cNvSpPr>
          <p:nvPr/>
        </p:nvSpPr>
        <p:spPr bwMode="auto">
          <a:xfrm>
            <a:off x="0" y="1003935"/>
            <a:ext cx="10058400" cy="0"/>
          </a:xfrm>
          <a:prstGeom prst="line">
            <a:avLst/>
          </a:prstGeom>
          <a:noFill/>
          <a:ln w="15875">
            <a:solidFill>
              <a:srgbClr val="FF0000"/>
            </a:solidFill>
            <a:round/>
            <a:headEnd/>
            <a:tailEnd/>
          </a:ln>
          <a:effectLst/>
        </p:spPr>
        <p:txBody>
          <a:bodyPr wrap="none" lIns="101218" tIns="50613" rIns="101218" bIns="50613" anchor="ctr"/>
          <a:lstStyle/>
          <a:p>
            <a:pPr eaLnBrk="0" fontAlgn="auto" hangingPunct="0">
              <a:spcBef>
                <a:spcPts val="0"/>
              </a:spcBef>
              <a:spcAft>
                <a:spcPts val="0"/>
              </a:spcAft>
              <a:defRPr/>
            </a:pPr>
            <a:endParaRPr lang="en-US" dirty="0">
              <a:solidFill>
                <a:prstClr val="black"/>
              </a:solidFill>
              <a:latin typeface="Calibri"/>
              <a:ea typeface="Arial" pitchFamily="-1" charset="0"/>
              <a:cs typeface="ＭＳ Ｐゴシック"/>
            </a:endParaRPr>
          </a:p>
        </p:txBody>
      </p:sp>
      <p:pic>
        <p:nvPicPr>
          <p:cNvPr id="1032" name="Picture 3"/>
          <p:cNvPicPr>
            <a:picLocks noChangeAspect="1" noChangeArrowheads="1"/>
          </p:cNvPicPr>
          <p:nvPr/>
        </p:nvPicPr>
        <p:blipFill>
          <a:blip r:embed="rId3" cstate="print"/>
          <a:srcRect/>
          <a:stretch>
            <a:fillRect/>
          </a:stretch>
        </p:blipFill>
        <p:spPr bwMode="auto">
          <a:xfrm>
            <a:off x="9078754" y="0"/>
            <a:ext cx="963930" cy="993140"/>
          </a:xfrm>
          <a:prstGeom prst="rect">
            <a:avLst/>
          </a:prstGeom>
          <a:noFill/>
          <a:ln w="9525">
            <a:noFill/>
            <a:miter lim="800000"/>
            <a:headEnd/>
            <a:tailEnd/>
          </a:ln>
        </p:spPr>
      </p:pic>
      <p:sp>
        <p:nvSpPr>
          <p:cNvPr id="1033" name="Title Placeholder 1"/>
          <p:cNvSpPr>
            <a:spLocks noGrp="1"/>
          </p:cNvSpPr>
          <p:nvPr>
            <p:ph type="title"/>
          </p:nvPr>
        </p:nvSpPr>
        <p:spPr bwMode="auto">
          <a:xfrm>
            <a:off x="502920" y="4"/>
            <a:ext cx="9052560" cy="931968"/>
          </a:xfrm>
          <a:prstGeom prst="rect">
            <a:avLst/>
          </a:prstGeom>
          <a:noFill/>
          <a:ln w="9525">
            <a:noFill/>
            <a:miter lim="800000"/>
            <a:headEnd/>
            <a:tailEnd/>
          </a:ln>
        </p:spPr>
        <p:txBody>
          <a:bodyPr vert="horz" wrap="square" lIns="101218" tIns="50613" rIns="101218" bIns="50613" numCol="1" anchor="ctr" anchorCtr="1" compatLnSpc="1">
            <a:prstTxWarp prst="textNoShape">
              <a:avLst/>
            </a:prstTxWarp>
          </a:bodyPr>
          <a:lstStyle/>
          <a:p>
            <a:pPr lvl="0"/>
            <a:r>
              <a:rPr lang="en-US"/>
              <a:t>Click to edit title</a:t>
            </a:r>
          </a:p>
        </p:txBody>
      </p:sp>
      <p:pic>
        <p:nvPicPr>
          <p:cNvPr id="1034" name="Picture 13" descr="star.png"/>
          <p:cNvPicPr>
            <a:picLocks noChangeAspect="1"/>
          </p:cNvPicPr>
          <p:nvPr/>
        </p:nvPicPr>
        <p:blipFill>
          <a:blip r:embed="rId4" cstate="print"/>
          <a:srcRect/>
          <a:stretch>
            <a:fillRect/>
          </a:stretch>
        </p:blipFill>
        <p:spPr bwMode="auto">
          <a:xfrm>
            <a:off x="62" y="-8996"/>
            <a:ext cx="967423" cy="1002136"/>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19" r:id="rId1"/>
  </p:sldLayoutIdLst>
  <p:txStyles>
    <p:titleStyle>
      <a:lvl1pPr algn="ctr" rtl="0" eaLnBrk="0" fontAlgn="base" hangingPunct="0">
        <a:spcBef>
          <a:spcPct val="0"/>
        </a:spcBef>
        <a:spcAft>
          <a:spcPct val="0"/>
        </a:spcAft>
        <a:defRPr sz="3600" kern="1200">
          <a:solidFill>
            <a:schemeClr val="tx1"/>
          </a:solidFill>
          <a:latin typeface="+mj-lt"/>
          <a:ea typeface="+mj-ea"/>
          <a:cs typeface="+mj-cs"/>
        </a:defRPr>
      </a:lvl1pPr>
      <a:lvl2pPr algn="ctr" rtl="0" eaLnBrk="0" fontAlgn="base" hangingPunct="0">
        <a:spcBef>
          <a:spcPct val="0"/>
        </a:spcBef>
        <a:spcAft>
          <a:spcPct val="0"/>
        </a:spcAft>
        <a:defRPr sz="3600">
          <a:solidFill>
            <a:schemeClr val="tx1"/>
          </a:solidFill>
          <a:latin typeface="Calibri" pitchFamily="-80" charset="0"/>
        </a:defRPr>
      </a:lvl2pPr>
      <a:lvl3pPr algn="ctr" rtl="0" eaLnBrk="0" fontAlgn="base" hangingPunct="0">
        <a:spcBef>
          <a:spcPct val="0"/>
        </a:spcBef>
        <a:spcAft>
          <a:spcPct val="0"/>
        </a:spcAft>
        <a:defRPr sz="3600">
          <a:solidFill>
            <a:schemeClr val="tx1"/>
          </a:solidFill>
          <a:latin typeface="Calibri" pitchFamily="-80" charset="0"/>
        </a:defRPr>
      </a:lvl3pPr>
      <a:lvl4pPr algn="ctr" rtl="0" eaLnBrk="0" fontAlgn="base" hangingPunct="0">
        <a:spcBef>
          <a:spcPct val="0"/>
        </a:spcBef>
        <a:spcAft>
          <a:spcPct val="0"/>
        </a:spcAft>
        <a:defRPr sz="3600">
          <a:solidFill>
            <a:schemeClr val="tx1"/>
          </a:solidFill>
          <a:latin typeface="Calibri" pitchFamily="-80" charset="0"/>
        </a:defRPr>
      </a:lvl4pPr>
      <a:lvl5pPr algn="ctr" rtl="0" eaLnBrk="0" fontAlgn="base" hangingPunct="0">
        <a:spcBef>
          <a:spcPct val="0"/>
        </a:spcBef>
        <a:spcAft>
          <a:spcPct val="0"/>
        </a:spcAft>
        <a:defRPr sz="3600">
          <a:solidFill>
            <a:schemeClr val="tx1"/>
          </a:solidFill>
          <a:latin typeface="Calibri" pitchFamily="-80" charset="0"/>
        </a:defRPr>
      </a:lvl5pPr>
      <a:lvl6pPr marL="506094" algn="ctr" rtl="0" fontAlgn="base">
        <a:spcBef>
          <a:spcPct val="0"/>
        </a:spcBef>
        <a:spcAft>
          <a:spcPct val="0"/>
        </a:spcAft>
        <a:defRPr sz="3600">
          <a:solidFill>
            <a:schemeClr val="tx1"/>
          </a:solidFill>
          <a:latin typeface="Calibri" pitchFamily="-80" charset="0"/>
        </a:defRPr>
      </a:lvl6pPr>
      <a:lvl7pPr marL="1012177" algn="ctr" rtl="0" fontAlgn="base">
        <a:spcBef>
          <a:spcPct val="0"/>
        </a:spcBef>
        <a:spcAft>
          <a:spcPct val="0"/>
        </a:spcAft>
        <a:defRPr sz="3600">
          <a:solidFill>
            <a:schemeClr val="tx1"/>
          </a:solidFill>
          <a:latin typeface="Calibri" pitchFamily="-80" charset="0"/>
        </a:defRPr>
      </a:lvl7pPr>
      <a:lvl8pPr marL="1518265" algn="ctr" rtl="0" fontAlgn="base">
        <a:spcBef>
          <a:spcPct val="0"/>
        </a:spcBef>
        <a:spcAft>
          <a:spcPct val="0"/>
        </a:spcAft>
        <a:defRPr sz="3600">
          <a:solidFill>
            <a:schemeClr val="tx1"/>
          </a:solidFill>
          <a:latin typeface="Calibri" pitchFamily="-80" charset="0"/>
        </a:defRPr>
      </a:lvl8pPr>
      <a:lvl9pPr marL="2024349" algn="ctr" rtl="0" fontAlgn="base">
        <a:spcBef>
          <a:spcPct val="0"/>
        </a:spcBef>
        <a:spcAft>
          <a:spcPct val="0"/>
        </a:spcAft>
        <a:defRPr sz="3600">
          <a:solidFill>
            <a:schemeClr val="tx1"/>
          </a:solidFill>
          <a:latin typeface="Calibri" pitchFamily="-80" charset="0"/>
        </a:defRPr>
      </a:lvl9pPr>
    </p:titleStyle>
    <p:bodyStyle>
      <a:lvl1pPr marL="379564" indent="-379564" algn="l" rtl="0" eaLnBrk="0" fontAlgn="base" hangingPunct="0">
        <a:spcBef>
          <a:spcPct val="20000"/>
        </a:spcBef>
        <a:spcAft>
          <a:spcPct val="0"/>
        </a:spcAft>
        <a:buFont typeface="Arial" pitchFamily="-1" charset="0"/>
        <a:buChar char="•"/>
        <a:defRPr sz="3100" kern="1200">
          <a:solidFill>
            <a:schemeClr val="tx1"/>
          </a:solidFill>
          <a:latin typeface="+mn-lt"/>
          <a:ea typeface="+mn-ea"/>
          <a:cs typeface="+mn-cs"/>
        </a:defRPr>
      </a:lvl1pPr>
      <a:lvl2pPr marL="822383" indent="-316302" algn="l" rtl="0" eaLnBrk="0" fontAlgn="base" hangingPunct="0">
        <a:spcBef>
          <a:spcPct val="20000"/>
        </a:spcBef>
        <a:spcAft>
          <a:spcPct val="0"/>
        </a:spcAft>
        <a:buFont typeface="Arial" pitchFamily="-1" charset="0"/>
        <a:buChar char="–"/>
        <a:defRPr sz="2700" kern="1200">
          <a:solidFill>
            <a:schemeClr val="tx1"/>
          </a:solidFill>
          <a:latin typeface="+mn-lt"/>
          <a:ea typeface="ＭＳ Ｐゴシック" pitchFamily="-1" charset="-128"/>
          <a:cs typeface="+mn-cs"/>
        </a:defRPr>
      </a:lvl2pPr>
      <a:lvl3pPr marL="1265221" indent="-253065" algn="l" rtl="0" eaLnBrk="0" fontAlgn="base" hangingPunct="0">
        <a:spcBef>
          <a:spcPct val="20000"/>
        </a:spcBef>
        <a:spcAft>
          <a:spcPct val="0"/>
        </a:spcAft>
        <a:buFont typeface="Arial" pitchFamily="-1" charset="0"/>
        <a:buChar char="•"/>
        <a:defRPr sz="2200" kern="1200">
          <a:solidFill>
            <a:schemeClr val="tx1"/>
          </a:solidFill>
          <a:latin typeface="+mn-lt"/>
          <a:ea typeface="ＭＳ Ｐゴシック" pitchFamily="-1" charset="-128"/>
          <a:cs typeface="+mn-cs"/>
        </a:defRPr>
      </a:lvl3pPr>
      <a:lvl4pPr marL="1771306" indent="-253065" algn="l" rtl="0" eaLnBrk="0" fontAlgn="base" hangingPunct="0">
        <a:spcBef>
          <a:spcPct val="20000"/>
        </a:spcBef>
        <a:spcAft>
          <a:spcPct val="0"/>
        </a:spcAft>
        <a:buFont typeface="Arial" pitchFamily="-1" charset="0"/>
        <a:buChar char="–"/>
        <a:defRPr kern="1200">
          <a:solidFill>
            <a:schemeClr val="tx1"/>
          </a:solidFill>
          <a:latin typeface="+mn-lt"/>
          <a:ea typeface="ＭＳ Ｐゴシック" pitchFamily="-1" charset="-128"/>
          <a:cs typeface="+mn-cs"/>
        </a:defRPr>
      </a:lvl4pPr>
      <a:lvl5pPr marL="2277394" indent="-253065" algn="l" rtl="0" eaLnBrk="0" fontAlgn="base" hangingPunct="0">
        <a:spcBef>
          <a:spcPct val="20000"/>
        </a:spcBef>
        <a:spcAft>
          <a:spcPct val="0"/>
        </a:spcAft>
        <a:buFont typeface="Arial" pitchFamily="-1" charset="0"/>
        <a:buChar char="»"/>
        <a:defRPr sz="1800" kern="1200">
          <a:solidFill>
            <a:schemeClr val="tx1"/>
          </a:solidFill>
          <a:latin typeface="+mn-lt"/>
          <a:ea typeface="ＭＳ Ｐゴシック" pitchFamily="-1" charset="-128"/>
          <a:cs typeface="+mn-cs"/>
        </a:defRPr>
      </a:lvl5pPr>
      <a:lvl6pPr marL="2783480" indent="-253065" algn="l" defTabSz="1012177"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89572" indent="-253065" algn="l" defTabSz="1012177"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95655" indent="-253065" algn="l" defTabSz="1012177"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01742" indent="-253065" algn="l" defTabSz="1012177"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2177" rtl="0" eaLnBrk="1" latinLnBrk="0" hangingPunct="1">
        <a:defRPr sz="2000" kern="1200">
          <a:solidFill>
            <a:schemeClr val="tx1"/>
          </a:solidFill>
          <a:latin typeface="+mn-lt"/>
          <a:ea typeface="+mn-ea"/>
          <a:cs typeface="+mn-cs"/>
        </a:defRPr>
      </a:lvl1pPr>
      <a:lvl2pPr marL="506094" algn="l" defTabSz="1012177" rtl="0" eaLnBrk="1" latinLnBrk="0" hangingPunct="1">
        <a:defRPr sz="2000" kern="1200">
          <a:solidFill>
            <a:schemeClr val="tx1"/>
          </a:solidFill>
          <a:latin typeface="+mn-lt"/>
          <a:ea typeface="+mn-ea"/>
          <a:cs typeface="+mn-cs"/>
        </a:defRPr>
      </a:lvl2pPr>
      <a:lvl3pPr marL="1012177" algn="l" defTabSz="1012177" rtl="0" eaLnBrk="1" latinLnBrk="0" hangingPunct="1">
        <a:defRPr sz="2000" kern="1200">
          <a:solidFill>
            <a:schemeClr val="tx1"/>
          </a:solidFill>
          <a:latin typeface="+mn-lt"/>
          <a:ea typeface="+mn-ea"/>
          <a:cs typeface="+mn-cs"/>
        </a:defRPr>
      </a:lvl3pPr>
      <a:lvl4pPr marL="1518265" algn="l" defTabSz="1012177" rtl="0" eaLnBrk="1" latinLnBrk="0" hangingPunct="1">
        <a:defRPr sz="2000" kern="1200">
          <a:solidFill>
            <a:schemeClr val="tx1"/>
          </a:solidFill>
          <a:latin typeface="+mn-lt"/>
          <a:ea typeface="+mn-ea"/>
          <a:cs typeface="+mn-cs"/>
        </a:defRPr>
      </a:lvl4pPr>
      <a:lvl5pPr marL="2024349" algn="l" defTabSz="1012177" rtl="0" eaLnBrk="1" latinLnBrk="0" hangingPunct="1">
        <a:defRPr sz="2000" kern="1200">
          <a:solidFill>
            <a:schemeClr val="tx1"/>
          </a:solidFill>
          <a:latin typeface="+mn-lt"/>
          <a:ea typeface="+mn-ea"/>
          <a:cs typeface="+mn-cs"/>
        </a:defRPr>
      </a:lvl5pPr>
      <a:lvl6pPr marL="2530438" algn="l" defTabSz="1012177" rtl="0" eaLnBrk="1" latinLnBrk="0" hangingPunct="1">
        <a:defRPr sz="2000" kern="1200">
          <a:solidFill>
            <a:schemeClr val="tx1"/>
          </a:solidFill>
          <a:latin typeface="+mn-lt"/>
          <a:ea typeface="+mn-ea"/>
          <a:cs typeface="+mn-cs"/>
        </a:defRPr>
      </a:lvl6pPr>
      <a:lvl7pPr marL="3036521" algn="l" defTabSz="1012177" rtl="0" eaLnBrk="1" latinLnBrk="0" hangingPunct="1">
        <a:defRPr sz="2000" kern="1200">
          <a:solidFill>
            <a:schemeClr val="tx1"/>
          </a:solidFill>
          <a:latin typeface="+mn-lt"/>
          <a:ea typeface="+mn-ea"/>
          <a:cs typeface="+mn-cs"/>
        </a:defRPr>
      </a:lvl7pPr>
      <a:lvl8pPr marL="3542613" algn="l" defTabSz="1012177" rtl="0" eaLnBrk="1" latinLnBrk="0" hangingPunct="1">
        <a:defRPr sz="2000" kern="1200">
          <a:solidFill>
            <a:schemeClr val="tx1"/>
          </a:solidFill>
          <a:latin typeface="+mn-lt"/>
          <a:ea typeface="+mn-ea"/>
          <a:cs typeface="+mn-cs"/>
        </a:defRPr>
      </a:lvl8pPr>
      <a:lvl9pPr marL="4048698" algn="l" defTabSz="1012177" rtl="0" eaLnBrk="1" latinLnBrk="0" hangingPunct="1">
        <a:defRPr sz="2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54380" y="690880"/>
            <a:ext cx="8549640" cy="1295400"/>
          </a:xfrm>
          <a:prstGeom prst="rect">
            <a:avLst/>
          </a:prstGeom>
          <a:noFill/>
          <a:ln w="12700">
            <a:noFill/>
            <a:miter lim="800000"/>
            <a:headEnd/>
            <a:tailEnd/>
          </a:ln>
          <a:effectLst/>
        </p:spPr>
        <p:txBody>
          <a:bodyPr vert="horz" wrap="square" lIns="100169" tIns="49203" rIns="100169" bIns="4920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54380" y="2245360"/>
            <a:ext cx="8549640" cy="4663440"/>
          </a:xfrm>
          <a:prstGeom prst="rect">
            <a:avLst/>
          </a:prstGeom>
          <a:noFill/>
          <a:ln w="12700">
            <a:noFill/>
            <a:miter lim="800000"/>
            <a:headEnd/>
            <a:tailEnd/>
          </a:ln>
          <a:effectLst/>
        </p:spPr>
        <p:txBody>
          <a:bodyPr vert="horz" wrap="square" lIns="100169" tIns="49203" rIns="100169" bIns="492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ChangeArrowheads="1"/>
          </p:cNvSpPr>
          <p:nvPr/>
        </p:nvSpPr>
        <p:spPr bwMode="auto">
          <a:xfrm>
            <a:off x="251460" y="7427023"/>
            <a:ext cx="3352800" cy="346241"/>
          </a:xfrm>
          <a:prstGeom prst="rect">
            <a:avLst/>
          </a:prstGeom>
          <a:noFill/>
          <a:ln w="12700">
            <a:noFill/>
            <a:miter lim="800000"/>
            <a:headEnd/>
            <a:tailEnd/>
          </a:ln>
          <a:effectLst/>
        </p:spPr>
        <p:txBody>
          <a:bodyPr lIns="100169" tIns="49203" rIns="100169" bIns="49203">
            <a:prstTxWarp prst="textNoShape">
              <a:avLst/>
            </a:prstTxWarp>
            <a:spAutoFit/>
          </a:bodyPr>
          <a:lstStyle/>
          <a:p>
            <a:pPr eaLnBrk="0" hangingPunct="0"/>
            <a:r>
              <a:rPr lang="en-US" sz="1600" i="1" dirty="0">
                <a:solidFill>
                  <a:srgbClr val="000000"/>
                </a:solidFill>
                <a:latin typeface="Times" pitchFamily="-84" charset="0"/>
              </a:rPr>
              <a:t>Menghua Wang, NOAA/NESDIS/STAR</a:t>
            </a:r>
          </a:p>
        </p:txBody>
      </p:sp>
    </p:spTree>
  </p:cSld>
  <p:clrMap bg1="lt1" tx1="dk1" bg2="lt2" tx2="dk2" accent1="accent1" accent2="accent2" accent3="accent3" accent4="accent4" accent5="accent5" accent6="accent6" hlink="hlink" folHlink="folHlink"/>
  <p:sldLayoutIdLst>
    <p:sldLayoutId id="2147484123" r:id="rId1"/>
  </p:sldLayoutIdLst>
  <p:txStyles>
    <p:titleStyle>
      <a:lvl1pPr algn="ctr" rtl="0" eaLnBrk="0" fontAlgn="base" hangingPunct="0">
        <a:spcBef>
          <a:spcPct val="0"/>
        </a:spcBef>
        <a:spcAft>
          <a:spcPct val="0"/>
        </a:spcAft>
        <a:defRPr sz="4900">
          <a:solidFill>
            <a:schemeClr val="tx2"/>
          </a:solidFill>
          <a:latin typeface="+mj-lt"/>
          <a:ea typeface="+mj-ea"/>
          <a:cs typeface="+mj-cs"/>
        </a:defRPr>
      </a:lvl1pPr>
      <a:lvl2pPr algn="ctr" rtl="0" eaLnBrk="0" fontAlgn="base" hangingPunct="0">
        <a:spcBef>
          <a:spcPct val="0"/>
        </a:spcBef>
        <a:spcAft>
          <a:spcPct val="0"/>
        </a:spcAft>
        <a:defRPr sz="4900">
          <a:solidFill>
            <a:schemeClr val="tx2"/>
          </a:solidFill>
          <a:latin typeface="Times" pitchFamily="-84" charset="0"/>
        </a:defRPr>
      </a:lvl2pPr>
      <a:lvl3pPr algn="ctr" rtl="0" eaLnBrk="0" fontAlgn="base" hangingPunct="0">
        <a:spcBef>
          <a:spcPct val="0"/>
        </a:spcBef>
        <a:spcAft>
          <a:spcPct val="0"/>
        </a:spcAft>
        <a:defRPr sz="4900">
          <a:solidFill>
            <a:schemeClr val="tx2"/>
          </a:solidFill>
          <a:latin typeface="Times" pitchFamily="-84" charset="0"/>
        </a:defRPr>
      </a:lvl3pPr>
      <a:lvl4pPr algn="ctr" rtl="0" eaLnBrk="0" fontAlgn="base" hangingPunct="0">
        <a:spcBef>
          <a:spcPct val="0"/>
        </a:spcBef>
        <a:spcAft>
          <a:spcPct val="0"/>
        </a:spcAft>
        <a:defRPr sz="4900">
          <a:solidFill>
            <a:schemeClr val="tx2"/>
          </a:solidFill>
          <a:latin typeface="Times" pitchFamily="-84" charset="0"/>
        </a:defRPr>
      </a:lvl4pPr>
      <a:lvl5pPr algn="ctr" rtl="0" eaLnBrk="0" fontAlgn="base" hangingPunct="0">
        <a:spcBef>
          <a:spcPct val="0"/>
        </a:spcBef>
        <a:spcAft>
          <a:spcPct val="0"/>
        </a:spcAft>
        <a:defRPr sz="4900">
          <a:solidFill>
            <a:schemeClr val="tx2"/>
          </a:solidFill>
          <a:latin typeface="Times" pitchFamily="-84" charset="0"/>
        </a:defRPr>
      </a:lvl5pPr>
      <a:lvl6pPr marL="506094" algn="ctr" rtl="0" eaLnBrk="0" fontAlgn="base" hangingPunct="0">
        <a:spcBef>
          <a:spcPct val="0"/>
        </a:spcBef>
        <a:spcAft>
          <a:spcPct val="0"/>
        </a:spcAft>
        <a:defRPr sz="4900">
          <a:solidFill>
            <a:schemeClr val="tx2"/>
          </a:solidFill>
          <a:latin typeface="Times" pitchFamily="-84" charset="0"/>
        </a:defRPr>
      </a:lvl6pPr>
      <a:lvl7pPr marL="1012177" algn="ctr" rtl="0" eaLnBrk="0" fontAlgn="base" hangingPunct="0">
        <a:spcBef>
          <a:spcPct val="0"/>
        </a:spcBef>
        <a:spcAft>
          <a:spcPct val="0"/>
        </a:spcAft>
        <a:defRPr sz="4900">
          <a:solidFill>
            <a:schemeClr val="tx2"/>
          </a:solidFill>
          <a:latin typeface="Times" pitchFamily="-84" charset="0"/>
        </a:defRPr>
      </a:lvl7pPr>
      <a:lvl8pPr marL="1518265" algn="ctr" rtl="0" eaLnBrk="0" fontAlgn="base" hangingPunct="0">
        <a:spcBef>
          <a:spcPct val="0"/>
        </a:spcBef>
        <a:spcAft>
          <a:spcPct val="0"/>
        </a:spcAft>
        <a:defRPr sz="4900">
          <a:solidFill>
            <a:schemeClr val="tx2"/>
          </a:solidFill>
          <a:latin typeface="Times" pitchFamily="-84" charset="0"/>
        </a:defRPr>
      </a:lvl8pPr>
      <a:lvl9pPr marL="2024349" algn="ctr" rtl="0" eaLnBrk="0" fontAlgn="base" hangingPunct="0">
        <a:spcBef>
          <a:spcPct val="0"/>
        </a:spcBef>
        <a:spcAft>
          <a:spcPct val="0"/>
        </a:spcAft>
        <a:defRPr sz="4900">
          <a:solidFill>
            <a:schemeClr val="tx2"/>
          </a:solidFill>
          <a:latin typeface="Times" pitchFamily="-84" charset="0"/>
        </a:defRPr>
      </a:lvl9pPr>
    </p:titleStyle>
    <p:bodyStyle>
      <a:lvl1pPr marL="379564" indent="-379564" algn="l" rtl="0" eaLnBrk="0" fontAlgn="base" hangingPunct="0">
        <a:spcBef>
          <a:spcPct val="20000"/>
        </a:spcBef>
        <a:spcAft>
          <a:spcPct val="0"/>
        </a:spcAft>
        <a:buSzPct val="100000"/>
        <a:buChar char="•"/>
        <a:defRPr sz="3600">
          <a:solidFill>
            <a:schemeClr val="tx1"/>
          </a:solidFill>
          <a:latin typeface="+mn-lt"/>
          <a:ea typeface="+mn-ea"/>
          <a:cs typeface="+mn-cs"/>
        </a:defRPr>
      </a:lvl1pPr>
      <a:lvl2pPr marL="822383" indent="-316302" algn="l" rtl="0" eaLnBrk="0" fontAlgn="base" hangingPunct="0">
        <a:spcBef>
          <a:spcPct val="20000"/>
        </a:spcBef>
        <a:spcAft>
          <a:spcPct val="0"/>
        </a:spcAft>
        <a:buSzPct val="100000"/>
        <a:buChar char="–"/>
        <a:defRPr sz="3100">
          <a:solidFill>
            <a:schemeClr val="tx1"/>
          </a:solidFill>
          <a:latin typeface="+mn-lt"/>
          <a:ea typeface="ＭＳ Ｐゴシック" pitchFamily="-84" charset="-128"/>
        </a:defRPr>
      </a:lvl2pPr>
      <a:lvl3pPr marL="1265221" indent="-253065" algn="l" rtl="0" eaLnBrk="0" fontAlgn="base" hangingPunct="0">
        <a:spcBef>
          <a:spcPct val="20000"/>
        </a:spcBef>
        <a:spcAft>
          <a:spcPct val="0"/>
        </a:spcAft>
        <a:buSzPct val="100000"/>
        <a:buChar char="•"/>
        <a:defRPr sz="2700">
          <a:solidFill>
            <a:schemeClr val="tx1"/>
          </a:solidFill>
          <a:latin typeface="+mn-lt"/>
          <a:ea typeface="ＭＳ Ｐゴシック" pitchFamily="-84" charset="-128"/>
        </a:defRPr>
      </a:lvl3pPr>
      <a:lvl4pPr marL="1771306" indent="-253065" algn="l" rtl="0" eaLnBrk="0" fontAlgn="base" hangingPunct="0">
        <a:spcBef>
          <a:spcPct val="20000"/>
        </a:spcBef>
        <a:spcAft>
          <a:spcPct val="0"/>
        </a:spcAft>
        <a:buSzPct val="100000"/>
        <a:buChar char="–"/>
        <a:defRPr sz="2200">
          <a:solidFill>
            <a:schemeClr val="tx1"/>
          </a:solidFill>
          <a:latin typeface="+mn-lt"/>
          <a:ea typeface="ＭＳ Ｐゴシック" pitchFamily="-84" charset="-128"/>
        </a:defRPr>
      </a:lvl4pPr>
      <a:lvl5pPr marL="2277394" indent="-253065" algn="l" rtl="0" eaLnBrk="0" fontAlgn="base" hangingPunct="0">
        <a:spcBef>
          <a:spcPct val="20000"/>
        </a:spcBef>
        <a:spcAft>
          <a:spcPct val="0"/>
        </a:spcAft>
        <a:buSzPct val="100000"/>
        <a:buChar char="•"/>
        <a:defRPr sz="2200">
          <a:solidFill>
            <a:schemeClr val="tx1"/>
          </a:solidFill>
          <a:latin typeface="+mn-lt"/>
          <a:ea typeface="ＭＳ Ｐゴシック" pitchFamily="-84" charset="-128"/>
        </a:defRPr>
      </a:lvl5pPr>
      <a:lvl6pPr marL="2783480" indent="-253065" algn="l" rtl="0" eaLnBrk="0" fontAlgn="base" hangingPunct="0">
        <a:spcBef>
          <a:spcPct val="20000"/>
        </a:spcBef>
        <a:spcAft>
          <a:spcPct val="0"/>
        </a:spcAft>
        <a:buSzPct val="100000"/>
        <a:buChar char="•"/>
        <a:defRPr sz="2200">
          <a:solidFill>
            <a:schemeClr val="tx1"/>
          </a:solidFill>
          <a:latin typeface="+mn-lt"/>
          <a:ea typeface="ＭＳ Ｐゴシック" pitchFamily="-84" charset="-128"/>
        </a:defRPr>
      </a:lvl6pPr>
      <a:lvl7pPr marL="3289572" indent="-253065" algn="l" rtl="0" eaLnBrk="0" fontAlgn="base" hangingPunct="0">
        <a:spcBef>
          <a:spcPct val="20000"/>
        </a:spcBef>
        <a:spcAft>
          <a:spcPct val="0"/>
        </a:spcAft>
        <a:buSzPct val="100000"/>
        <a:buChar char="•"/>
        <a:defRPr sz="2200">
          <a:solidFill>
            <a:schemeClr val="tx1"/>
          </a:solidFill>
          <a:latin typeface="+mn-lt"/>
          <a:ea typeface="ＭＳ Ｐゴシック" pitchFamily="-84" charset="-128"/>
        </a:defRPr>
      </a:lvl7pPr>
      <a:lvl8pPr marL="3795655" indent="-253065" algn="l" rtl="0" eaLnBrk="0" fontAlgn="base" hangingPunct="0">
        <a:spcBef>
          <a:spcPct val="20000"/>
        </a:spcBef>
        <a:spcAft>
          <a:spcPct val="0"/>
        </a:spcAft>
        <a:buSzPct val="100000"/>
        <a:buChar char="•"/>
        <a:defRPr sz="2200">
          <a:solidFill>
            <a:schemeClr val="tx1"/>
          </a:solidFill>
          <a:latin typeface="+mn-lt"/>
          <a:ea typeface="ＭＳ Ｐゴシック" pitchFamily="-84" charset="-128"/>
        </a:defRPr>
      </a:lvl8pPr>
      <a:lvl9pPr marL="4301742" indent="-253065" algn="l" rtl="0" eaLnBrk="0" fontAlgn="base" hangingPunct="0">
        <a:spcBef>
          <a:spcPct val="20000"/>
        </a:spcBef>
        <a:spcAft>
          <a:spcPct val="0"/>
        </a:spcAft>
        <a:buSzPct val="100000"/>
        <a:buChar char="•"/>
        <a:defRPr sz="2200">
          <a:solidFill>
            <a:schemeClr val="tx1"/>
          </a:solidFill>
          <a:latin typeface="+mn-lt"/>
          <a:ea typeface="ＭＳ Ｐゴシック" pitchFamily="-84" charset="-128"/>
        </a:defRPr>
      </a:lvl9pPr>
    </p:bodyStyle>
    <p:otherStyle>
      <a:defPPr>
        <a:defRPr lang="en-US"/>
      </a:defPPr>
      <a:lvl1pPr marL="0" algn="l" defTabSz="506094" rtl="0" eaLnBrk="1" latinLnBrk="0" hangingPunct="1">
        <a:defRPr sz="2000" kern="1200">
          <a:solidFill>
            <a:schemeClr val="tx1"/>
          </a:solidFill>
          <a:latin typeface="+mn-lt"/>
          <a:ea typeface="+mn-ea"/>
          <a:cs typeface="+mn-cs"/>
        </a:defRPr>
      </a:lvl1pPr>
      <a:lvl2pPr marL="506094" algn="l" defTabSz="506094" rtl="0" eaLnBrk="1" latinLnBrk="0" hangingPunct="1">
        <a:defRPr sz="2000" kern="1200">
          <a:solidFill>
            <a:schemeClr val="tx1"/>
          </a:solidFill>
          <a:latin typeface="+mn-lt"/>
          <a:ea typeface="+mn-ea"/>
          <a:cs typeface="+mn-cs"/>
        </a:defRPr>
      </a:lvl2pPr>
      <a:lvl3pPr marL="1012177" algn="l" defTabSz="506094" rtl="0" eaLnBrk="1" latinLnBrk="0" hangingPunct="1">
        <a:defRPr sz="2000" kern="1200">
          <a:solidFill>
            <a:schemeClr val="tx1"/>
          </a:solidFill>
          <a:latin typeface="+mn-lt"/>
          <a:ea typeface="+mn-ea"/>
          <a:cs typeface="+mn-cs"/>
        </a:defRPr>
      </a:lvl3pPr>
      <a:lvl4pPr marL="1518265" algn="l" defTabSz="506094" rtl="0" eaLnBrk="1" latinLnBrk="0" hangingPunct="1">
        <a:defRPr sz="2000" kern="1200">
          <a:solidFill>
            <a:schemeClr val="tx1"/>
          </a:solidFill>
          <a:latin typeface="+mn-lt"/>
          <a:ea typeface="+mn-ea"/>
          <a:cs typeface="+mn-cs"/>
        </a:defRPr>
      </a:lvl4pPr>
      <a:lvl5pPr marL="2024349" algn="l" defTabSz="506094" rtl="0" eaLnBrk="1" latinLnBrk="0" hangingPunct="1">
        <a:defRPr sz="2000" kern="1200">
          <a:solidFill>
            <a:schemeClr val="tx1"/>
          </a:solidFill>
          <a:latin typeface="+mn-lt"/>
          <a:ea typeface="+mn-ea"/>
          <a:cs typeface="+mn-cs"/>
        </a:defRPr>
      </a:lvl5pPr>
      <a:lvl6pPr marL="2530438" algn="l" defTabSz="506094" rtl="0" eaLnBrk="1" latinLnBrk="0" hangingPunct="1">
        <a:defRPr sz="2000" kern="1200">
          <a:solidFill>
            <a:schemeClr val="tx1"/>
          </a:solidFill>
          <a:latin typeface="+mn-lt"/>
          <a:ea typeface="+mn-ea"/>
          <a:cs typeface="+mn-cs"/>
        </a:defRPr>
      </a:lvl6pPr>
      <a:lvl7pPr marL="3036521" algn="l" defTabSz="506094" rtl="0" eaLnBrk="1" latinLnBrk="0" hangingPunct="1">
        <a:defRPr sz="2000" kern="1200">
          <a:solidFill>
            <a:schemeClr val="tx1"/>
          </a:solidFill>
          <a:latin typeface="+mn-lt"/>
          <a:ea typeface="+mn-ea"/>
          <a:cs typeface="+mn-cs"/>
        </a:defRPr>
      </a:lvl7pPr>
      <a:lvl8pPr marL="3542613" algn="l" defTabSz="506094" rtl="0" eaLnBrk="1" latinLnBrk="0" hangingPunct="1">
        <a:defRPr sz="2000" kern="1200">
          <a:solidFill>
            <a:schemeClr val="tx1"/>
          </a:solidFill>
          <a:latin typeface="+mn-lt"/>
          <a:ea typeface="+mn-ea"/>
          <a:cs typeface="+mn-cs"/>
        </a:defRPr>
      </a:lvl8pPr>
      <a:lvl9pPr marL="4048698" algn="l" defTabSz="506094" rtl="0" eaLnBrk="1" latinLnBrk="0" hangingPunct="1">
        <a:defRPr sz="20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502920" y="1554544"/>
            <a:ext cx="9052560" cy="5388505"/>
          </a:xfrm>
          <a:prstGeom prst="rect">
            <a:avLst/>
          </a:prstGeom>
          <a:noFill/>
          <a:ln w="9525">
            <a:noFill/>
            <a:miter lim="800000"/>
            <a:headEnd/>
            <a:tailEnd/>
          </a:ln>
        </p:spPr>
        <p:txBody>
          <a:bodyPr vert="horz" wrap="square" lIns="101218" tIns="50613" rIns="101218" bIns="50613" numCol="1" anchor="t" anchorCtr="0" compatLnSpc="1">
            <a:prstTxWarp prst="textNoShape">
              <a:avLst/>
            </a:prstTxWarp>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wrap="square" lIns="101218" tIns="50613" rIns="101218" bIns="50613" numCol="1" anchor="ctr" anchorCtr="0" compatLnSpc="1">
            <a:prstTxWarp prst="textNoShape">
              <a:avLst/>
            </a:prstTxWarp>
          </a:bodyPr>
          <a:lstStyle>
            <a:lvl1pPr>
              <a:defRPr sz="1300">
                <a:solidFill>
                  <a:srgbClr val="898989"/>
                </a:solidFill>
                <a:latin typeface="Calibri" pitchFamily="-1" charset="0"/>
              </a:defRPr>
            </a:lvl1pPr>
          </a:lstStyle>
          <a:p>
            <a:fld id="{9E5FE83F-444B-A246-A1F5-5A004DB9F91E}" type="datetimeFigureOut">
              <a:rPr lang="en-US">
                <a:ea typeface="Arial" pitchFamily="-1" charset="0"/>
                <a:cs typeface="Arial" pitchFamily="-1" charset="0"/>
              </a:rPr>
              <a:pPr/>
              <a:t>11/19/14</a:t>
            </a:fld>
            <a:endParaRPr lang="en-US">
              <a:ea typeface="Arial" pitchFamily="-1" charset="0"/>
              <a:cs typeface="Arial" pitchFamily="-1" charset="0"/>
            </a:endParaRPr>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218" tIns="50613" rIns="101218" bIns="50613" rtlCol="0" anchor="ctr"/>
          <a:lstStyle>
            <a:lvl1pPr algn="ctr" fontAlgn="auto">
              <a:spcBef>
                <a:spcPts val="0"/>
              </a:spcBef>
              <a:spcAft>
                <a:spcPts val="0"/>
              </a:spcAft>
              <a:defRPr sz="13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wrap="square" lIns="101218" tIns="50613" rIns="101218" bIns="50613" numCol="1" anchor="ctr" anchorCtr="0" compatLnSpc="1">
            <a:prstTxWarp prst="textNoShape">
              <a:avLst/>
            </a:prstTxWarp>
          </a:bodyPr>
          <a:lstStyle>
            <a:lvl1pPr algn="r">
              <a:defRPr sz="1300">
                <a:solidFill>
                  <a:srgbClr val="898989"/>
                </a:solidFill>
                <a:latin typeface="Calibri" pitchFamily="-1" charset="0"/>
              </a:defRPr>
            </a:lvl1pPr>
          </a:lstStyle>
          <a:p>
            <a:fld id="{BA02EF85-2E96-E54B-B8AE-064230847702}" type="slidenum">
              <a:rPr lang="en-US">
                <a:ea typeface="Arial" pitchFamily="-1" charset="0"/>
                <a:cs typeface="Arial" pitchFamily="-1" charset="0"/>
              </a:rPr>
              <a:pPr/>
              <a:t>‹#›</a:t>
            </a:fld>
            <a:endParaRPr lang="en-US">
              <a:ea typeface="Arial" pitchFamily="-1" charset="0"/>
              <a:cs typeface="Arial" pitchFamily="-1" charset="0"/>
            </a:endParaRPr>
          </a:p>
        </p:txBody>
      </p:sp>
      <p:sp>
        <p:nvSpPr>
          <p:cNvPr id="9" name="Rectangle 22"/>
          <p:cNvSpPr>
            <a:spLocks noChangeArrowheads="1"/>
          </p:cNvSpPr>
          <p:nvPr/>
        </p:nvSpPr>
        <p:spPr bwMode="auto">
          <a:xfrm>
            <a:off x="0" y="-8984"/>
            <a:ext cx="10058400" cy="1005735"/>
          </a:xfrm>
          <a:prstGeom prst="rect">
            <a:avLst/>
          </a:prstGeom>
          <a:gradFill rotWithShape="0">
            <a:gsLst>
              <a:gs pos="0">
                <a:srgbClr val="5487BD"/>
              </a:gs>
              <a:gs pos="100000">
                <a:schemeClr val="bg1"/>
              </a:gs>
            </a:gsLst>
            <a:lin ang="0" scaled="1"/>
          </a:gradFill>
          <a:ln w="9525">
            <a:noFill/>
            <a:miter lim="800000"/>
            <a:headEnd/>
            <a:tailEnd/>
          </a:ln>
        </p:spPr>
        <p:txBody>
          <a:bodyPr wrap="none" lIns="101218" tIns="50613" rIns="101218" bIns="50613" anchor="ctr"/>
          <a:lstStyle/>
          <a:p>
            <a:pPr fontAlgn="auto">
              <a:spcBef>
                <a:spcPts val="0"/>
              </a:spcBef>
              <a:spcAft>
                <a:spcPts val="0"/>
              </a:spcAft>
              <a:defRPr/>
            </a:pPr>
            <a:endParaRPr lang="en-US" dirty="0">
              <a:solidFill>
                <a:prstClr val="black"/>
              </a:solidFill>
              <a:latin typeface="Calibri"/>
              <a:ea typeface="ＭＳ Ｐゴシック" pitchFamily="-108" charset="-128"/>
              <a:cs typeface="Arial" pitchFamily="-1" charset="0"/>
            </a:endParaRPr>
          </a:p>
        </p:txBody>
      </p:sp>
      <p:sp>
        <p:nvSpPr>
          <p:cNvPr id="12" name="Line 6"/>
          <p:cNvSpPr>
            <a:spLocks noChangeShapeType="1"/>
          </p:cNvSpPr>
          <p:nvPr/>
        </p:nvSpPr>
        <p:spPr bwMode="auto">
          <a:xfrm>
            <a:off x="0" y="1003935"/>
            <a:ext cx="10058400" cy="0"/>
          </a:xfrm>
          <a:prstGeom prst="line">
            <a:avLst/>
          </a:prstGeom>
          <a:noFill/>
          <a:ln w="15875">
            <a:solidFill>
              <a:srgbClr val="FF0000"/>
            </a:solidFill>
            <a:round/>
            <a:headEnd/>
            <a:tailEnd/>
          </a:ln>
          <a:effectLst/>
        </p:spPr>
        <p:txBody>
          <a:bodyPr wrap="none" lIns="101218" tIns="50613" rIns="101218" bIns="50613" anchor="ctr"/>
          <a:lstStyle/>
          <a:p>
            <a:pPr eaLnBrk="0" fontAlgn="auto" hangingPunct="0">
              <a:spcBef>
                <a:spcPts val="0"/>
              </a:spcBef>
              <a:spcAft>
                <a:spcPts val="0"/>
              </a:spcAft>
              <a:defRPr/>
            </a:pPr>
            <a:endParaRPr lang="en-US" dirty="0">
              <a:solidFill>
                <a:prstClr val="black"/>
              </a:solidFill>
              <a:latin typeface="Calibri"/>
              <a:ea typeface="Arial" pitchFamily="-1" charset="0"/>
              <a:cs typeface="ＭＳ Ｐゴシック"/>
            </a:endParaRPr>
          </a:p>
        </p:txBody>
      </p:sp>
      <p:pic>
        <p:nvPicPr>
          <p:cNvPr id="1032" name="Picture 3"/>
          <p:cNvPicPr>
            <a:picLocks noChangeAspect="1" noChangeArrowheads="1"/>
          </p:cNvPicPr>
          <p:nvPr/>
        </p:nvPicPr>
        <p:blipFill>
          <a:blip r:embed="rId2" cstate="print"/>
          <a:srcRect/>
          <a:stretch>
            <a:fillRect/>
          </a:stretch>
        </p:blipFill>
        <p:spPr bwMode="auto">
          <a:xfrm>
            <a:off x="9078754" y="0"/>
            <a:ext cx="963930" cy="993140"/>
          </a:xfrm>
          <a:prstGeom prst="rect">
            <a:avLst/>
          </a:prstGeom>
          <a:noFill/>
          <a:ln w="9525">
            <a:noFill/>
            <a:miter lim="800000"/>
            <a:headEnd/>
            <a:tailEnd/>
          </a:ln>
        </p:spPr>
      </p:pic>
      <p:sp>
        <p:nvSpPr>
          <p:cNvPr id="1033" name="Title Placeholder 1"/>
          <p:cNvSpPr>
            <a:spLocks noGrp="1"/>
          </p:cNvSpPr>
          <p:nvPr>
            <p:ph type="title"/>
          </p:nvPr>
        </p:nvSpPr>
        <p:spPr bwMode="auto">
          <a:xfrm>
            <a:off x="502920" y="4"/>
            <a:ext cx="9052560" cy="931968"/>
          </a:xfrm>
          <a:prstGeom prst="rect">
            <a:avLst/>
          </a:prstGeom>
          <a:noFill/>
          <a:ln w="9525">
            <a:noFill/>
            <a:miter lim="800000"/>
            <a:headEnd/>
            <a:tailEnd/>
          </a:ln>
        </p:spPr>
        <p:txBody>
          <a:bodyPr vert="horz" wrap="square" lIns="101218" tIns="50613" rIns="101218" bIns="50613" numCol="1" anchor="ctr" anchorCtr="1" compatLnSpc="1">
            <a:prstTxWarp prst="textNoShape">
              <a:avLst/>
            </a:prstTxWarp>
          </a:bodyPr>
          <a:lstStyle/>
          <a:p>
            <a:pPr lvl="0"/>
            <a:r>
              <a:rPr lang="en-US"/>
              <a:t>Click to edit title</a:t>
            </a:r>
          </a:p>
        </p:txBody>
      </p:sp>
      <p:pic>
        <p:nvPicPr>
          <p:cNvPr id="1034" name="Picture 13" descr="star.png"/>
          <p:cNvPicPr>
            <a:picLocks noChangeAspect="1"/>
          </p:cNvPicPr>
          <p:nvPr/>
        </p:nvPicPr>
        <p:blipFill>
          <a:blip r:embed="rId3" cstate="print"/>
          <a:srcRect/>
          <a:stretch>
            <a:fillRect/>
          </a:stretch>
        </p:blipFill>
        <p:spPr bwMode="auto">
          <a:xfrm>
            <a:off x="62" y="-8996"/>
            <a:ext cx="967423" cy="1002136"/>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3600" kern="1200">
          <a:solidFill>
            <a:schemeClr val="tx1"/>
          </a:solidFill>
          <a:latin typeface="+mj-lt"/>
          <a:ea typeface="+mj-ea"/>
          <a:cs typeface="+mj-cs"/>
        </a:defRPr>
      </a:lvl1pPr>
      <a:lvl2pPr algn="ctr" rtl="0" eaLnBrk="0" fontAlgn="base" hangingPunct="0">
        <a:spcBef>
          <a:spcPct val="0"/>
        </a:spcBef>
        <a:spcAft>
          <a:spcPct val="0"/>
        </a:spcAft>
        <a:defRPr sz="3600">
          <a:solidFill>
            <a:schemeClr val="tx1"/>
          </a:solidFill>
          <a:latin typeface="Calibri" pitchFamily="-80" charset="0"/>
        </a:defRPr>
      </a:lvl2pPr>
      <a:lvl3pPr algn="ctr" rtl="0" eaLnBrk="0" fontAlgn="base" hangingPunct="0">
        <a:spcBef>
          <a:spcPct val="0"/>
        </a:spcBef>
        <a:spcAft>
          <a:spcPct val="0"/>
        </a:spcAft>
        <a:defRPr sz="3600">
          <a:solidFill>
            <a:schemeClr val="tx1"/>
          </a:solidFill>
          <a:latin typeface="Calibri" pitchFamily="-80" charset="0"/>
        </a:defRPr>
      </a:lvl3pPr>
      <a:lvl4pPr algn="ctr" rtl="0" eaLnBrk="0" fontAlgn="base" hangingPunct="0">
        <a:spcBef>
          <a:spcPct val="0"/>
        </a:spcBef>
        <a:spcAft>
          <a:spcPct val="0"/>
        </a:spcAft>
        <a:defRPr sz="3600">
          <a:solidFill>
            <a:schemeClr val="tx1"/>
          </a:solidFill>
          <a:latin typeface="Calibri" pitchFamily="-80" charset="0"/>
        </a:defRPr>
      </a:lvl4pPr>
      <a:lvl5pPr algn="ctr" rtl="0" eaLnBrk="0" fontAlgn="base" hangingPunct="0">
        <a:spcBef>
          <a:spcPct val="0"/>
        </a:spcBef>
        <a:spcAft>
          <a:spcPct val="0"/>
        </a:spcAft>
        <a:defRPr sz="3600">
          <a:solidFill>
            <a:schemeClr val="tx1"/>
          </a:solidFill>
          <a:latin typeface="Calibri" pitchFamily="-80" charset="0"/>
        </a:defRPr>
      </a:lvl5pPr>
      <a:lvl6pPr marL="506094" algn="ctr" rtl="0" fontAlgn="base">
        <a:spcBef>
          <a:spcPct val="0"/>
        </a:spcBef>
        <a:spcAft>
          <a:spcPct val="0"/>
        </a:spcAft>
        <a:defRPr sz="3600">
          <a:solidFill>
            <a:schemeClr val="tx1"/>
          </a:solidFill>
          <a:latin typeface="Calibri" pitchFamily="-80" charset="0"/>
        </a:defRPr>
      </a:lvl6pPr>
      <a:lvl7pPr marL="1012177" algn="ctr" rtl="0" fontAlgn="base">
        <a:spcBef>
          <a:spcPct val="0"/>
        </a:spcBef>
        <a:spcAft>
          <a:spcPct val="0"/>
        </a:spcAft>
        <a:defRPr sz="3600">
          <a:solidFill>
            <a:schemeClr val="tx1"/>
          </a:solidFill>
          <a:latin typeface="Calibri" pitchFamily="-80" charset="0"/>
        </a:defRPr>
      </a:lvl7pPr>
      <a:lvl8pPr marL="1518265" algn="ctr" rtl="0" fontAlgn="base">
        <a:spcBef>
          <a:spcPct val="0"/>
        </a:spcBef>
        <a:spcAft>
          <a:spcPct val="0"/>
        </a:spcAft>
        <a:defRPr sz="3600">
          <a:solidFill>
            <a:schemeClr val="tx1"/>
          </a:solidFill>
          <a:latin typeface="Calibri" pitchFamily="-80" charset="0"/>
        </a:defRPr>
      </a:lvl8pPr>
      <a:lvl9pPr marL="2024349" algn="ctr" rtl="0" fontAlgn="base">
        <a:spcBef>
          <a:spcPct val="0"/>
        </a:spcBef>
        <a:spcAft>
          <a:spcPct val="0"/>
        </a:spcAft>
        <a:defRPr sz="3600">
          <a:solidFill>
            <a:schemeClr val="tx1"/>
          </a:solidFill>
          <a:latin typeface="Calibri" pitchFamily="-80" charset="0"/>
        </a:defRPr>
      </a:lvl9pPr>
    </p:titleStyle>
    <p:bodyStyle>
      <a:lvl1pPr marL="379564" indent="-379564" algn="l" rtl="0" eaLnBrk="0" fontAlgn="base" hangingPunct="0">
        <a:spcBef>
          <a:spcPct val="20000"/>
        </a:spcBef>
        <a:spcAft>
          <a:spcPct val="0"/>
        </a:spcAft>
        <a:buFont typeface="Arial" pitchFamily="-1" charset="0"/>
        <a:buChar char="•"/>
        <a:defRPr sz="3100" kern="1200">
          <a:solidFill>
            <a:schemeClr val="tx1"/>
          </a:solidFill>
          <a:latin typeface="+mn-lt"/>
          <a:ea typeface="+mn-ea"/>
          <a:cs typeface="+mn-cs"/>
        </a:defRPr>
      </a:lvl1pPr>
      <a:lvl2pPr marL="822383" indent="-316302" algn="l" rtl="0" eaLnBrk="0" fontAlgn="base" hangingPunct="0">
        <a:spcBef>
          <a:spcPct val="20000"/>
        </a:spcBef>
        <a:spcAft>
          <a:spcPct val="0"/>
        </a:spcAft>
        <a:buFont typeface="Arial" pitchFamily="-1" charset="0"/>
        <a:buChar char="–"/>
        <a:defRPr sz="2700" kern="1200">
          <a:solidFill>
            <a:schemeClr val="tx1"/>
          </a:solidFill>
          <a:latin typeface="+mn-lt"/>
          <a:ea typeface="ＭＳ Ｐゴシック" pitchFamily="-1" charset="-128"/>
          <a:cs typeface="+mn-cs"/>
        </a:defRPr>
      </a:lvl2pPr>
      <a:lvl3pPr marL="1265221" indent="-253065" algn="l" rtl="0" eaLnBrk="0" fontAlgn="base" hangingPunct="0">
        <a:spcBef>
          <a:spcPct val="20000"/>
        </a:spcBef>
        <a:spcAft>
          <a:spcPct val="0"/>
        </a:spcAft>
        <a:buFont typeface="Arial" pitchFamily="-1" charset="0"/>
        <a:buChar char="•"/>
        <a:defRPr sz="2200" kern="1200">
          <a:solidFill>
            <a:schemeClr val="tx1"/>
          </a:solidFill>
          <a:latin typeface="+mn-lt"/>
          <a:ea typeface="ＭＳ Ｐゴシック" pitchFamily="-1" charset="-128"/>
          <a:cs typeface="+mn-cs"/>
        </a:defRPr>
      </a:lvl3pPr>
      <a:lvl4pPr marL="1771306" indent="-253065" algn="l" rtl="0" eaLnBrk="0" fontAlgn="base" hangingPunct="0">
        <a:spcBef>
          <a:spcPct val="20000"/>
        </a:spcBef>
        <a:spcAft>
          <a:spcPct val="0"/>
        </a:spcAft>
        <a:buFont typeface="Arial" pitchFamily="-1" charset="0"/>
        <a:buChar char="–"/>
        <a:defRPr kern="1200">
          <a:solidFill>
            <a:schemeClr val="tx1"/>
          </a:solidFill>
          <a:latin typeface="+mn-lt"/>
          <a:ea typeface="ＭＳ Ｐゴシック" pitchFamily="-1" charset="-128"/>
          <a:cs typeface="+mn-cs"/>
        </a:defRPr>
      </a:lvl4pPr>
      <a:lvl5pPr marL="2277394" indent="-253065" algn="l" rtl="0" eaLnBrk="0" fontAlgn="base" hangingPunct="0">
        <a:spcBef>
          <a:spcPct val="20000"/>
        </a:spcBef>
        <a:spcAft>
          <a:spcPct val="0"/>
        </a:spcAft>
        <a:buFont typeface="Arial" pitchFamily="-1" charset="0"/>
        <a:buChar char="»"/>
        <a:defRPr sz="1800" kern="1200">
          <a:solidFill>
            <a:schemeClr val="tx1"/>
          </a:solidFill>
          <a:latin typeface="+mn-lt"/>
          <a:ea typeface="ＭＳ Ｐゴシック" pitchFamily="-1" charset="-128"/>
          <a:cs typeface="+mn-cs"/>
        </a:defRPr>
      </a:lvl5pPr>
      <a:lvl6pPr marL="2783480" indent="-253065" algn="l" defTabSz="1012177"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89572" indent="-253065" algn="l" defTabSz="1012177"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95655" indent="-253065" algn="l" defTabSz="1012177"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01742" indent="-253065" algn="l" defTabSz="1012177"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2177" rtl="0" eaLnBrk="1" latinLnBrk="0" hangingPunct="1">
        <a:defRPr sz="2000" kern="1200">
          <a:solidFill>
            <a:schemeClr val="tx1"/>
          </a:solidFill>
          <a:latin typeface="+mn-lt"/>
          <a:ea typeface="+mn-ea"/>
          <a:cs typeface="+mn-cs"/>
        </a:defRPr>
      </a:lvl1pPr>
      <a:lvl2pPr marL="506094" algn="l" defTabSz="1012177" rtl="0" eaLnBrk="1" latinLnBrk="0" hangingPunct="1">
        <a:defRPr sz="2000" kern="1200">
          <a:solidFill>
            <a:schemeClr val="tx1"/>
          </a:solidFill>
          <a:latin typeface="+mn-lt"/>
          <a:ea typeface="+mn-ea"/>
          <a:cs typeface="+mn-cs"/>
        </a:defRPr>
      </a:lvl2pPr>
      <a:lvl3pPr marL="1012177" algn="l" defTabSz="1012177" rtl="0" eaLnBrk="1" latinLnBrk="0" hangingPunct="1">
        <a:defRPr sz="2000" kern="1200">
          <a:solidFill>
            <a:schemeClr val="tx1"/>
          </a:solidFill>
          <a:latin typeface="+mn-lt"/>
          <a:ea typeface="+mn-ea"/>
          <a:cs typeface="+mn-cs"/>
        </a:defRPr>
      </a:lvl3pPr>
      <a:lvl4pPr marL="1518265" algn="l" defTabSz="1012177" rtl="0" eaLnBrk="1" latinLnBrk="0" hangingPunct="1">
        <a:defRPr sz="2000" kern="1200">
          <a:solidFill>
            <a:schemeClr val="tx1"/>
          </a:solidFill>
          <a:latin typeface="+mn-lt"/>
          <a:ea typeface="+mn-ea"/>
          <a:cs typeface="+mn-cs"/>
        </a:defRPr>
      </a:lvl4pPr>
      <a:lvl5pPr marL="2024349" algn="l" defTabSz="1012177" rtl="0" eaLnBrk="1" latinLnBrk="0" hangingPunct="1">
        <a:defRPr sz="2000" kern="1200">
          <a:solidFill>
            <a:schemeClr val="tx1"/>
          </a:solidFill>
          <a:latin typeface="+mn-lt"/>
          <a:ea typeface="+mn-ea"/>
          <a:cs typeface="+mn-cs"/>
        </a:defRPr>
      </a:lvl5pPr>
      <a:lvl6pPr marL="2530438" algn="l" defTabSz="1012177" rtl="0" eaLnBrk="1" latinLnBrk="0" hangingPunct="1">
        <a:defRPr sz="2000" kern="1200">
          <a:solidFill>
            <a:schemeClr val="tx1"/>
          </a:solidFill>
          <a:latin typeface="+mn-lt"/>
          <a:ea typeface="+mn-ea"/>
          <a:cs typeface="+mn-cs"/>
        </a:defRPr>
      </a:lvl6pPr>
      <a:lvl7pPr marL="3036521" algn="l" defTabSz="1012177" rtl="0" eaLnBrk="1" latinLnBrk="0" hangingPunct="1">
        <a:defRPr sz="2000" kern="1200">
          <a:solidFill>
            <a:schemeClr val="tx1"/>
          </a:solidFill>
          <a:latin typeface="+mn-lt"/>
          <a:ea typeface="+mn-ea"/>
          <a:cs typeface="+mn-cs"/>
        </a:defRPr>
      </a:lvl7pPr>
      <a:lvl8pPr marL="3542613" algn="l" defTabSz="1012177" rtl="0" eaLnBrk="1" latinLnBrk="0" hangingPunct="1">
        <a:defRPr sz="2000" kern="1200">
          <a:solidFill>
            <a:schemeClr val="tx1"/>
          </a:solidFill>
          <a:latin typeface="+mn-lt"/>
          <a:ea typeface="+mn-ea"/>
          <a:cs typeface="+mn-cs"/>
        </a:defRPr>
      </a:lvl8pPr>
      <a:lvl9pPr marL="4048698" algn="l" defTabSz="1012177"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1.png"/><Relationship Id="rId1" Type="http://schemas.openxmlformats.org/officeDocument/2006/relationships/slideLayout" Target="../slideLayouts/slideLayout10.xml"/><Relationship Id="rId2"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0.png"/><Relationship Id="rId1" Type="http://schemas.openxmlformats.org/officeDocument/2006/relationships/slideLayout" Target="../slideLayouts/slideLayout10.xml"/><Relationship Id="rId2"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hyperlink" Target="http://dx.doi.org/10.1364/OE.22.021657" TargetMode="External"/><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 Id="rId3"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5.xml"/><Relationship Id="rId2"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eg"/><Relationship Id="rId3"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 Id="rId3"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5.png"/><Relationship Id="rId3" Type="http://schemas.openxmlformats.org/officeDocument/2006/relationships/image" Target="../media/image5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5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jpeg"/><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6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8.xml"/><Relationship Id="rId3"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hyperlink" Target="http://dx.doi.org/10.1002/jgrd.50793" TargetMode="External"/><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gif"/><Relationship Id="rId5" Type="http://schemas.openxmlformats.org/officeDocument/2006/relationships/image" Target="../media/image23.gif"/><Relationship Id="rId1" Type="http://schemas.openxmlformats.org/officeDocument/2006/relationships/slideLayout" Target="../slideLayouts/slideLayout1.xml"/><Relationship Id="rId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24" descr="noaa3c"/>
          <p:cNvPicPr>
            <a:picLocks noChangeAspect="1" noChangeArrowheads="1"/>
          </p:cNvPicPr>
          <p:nvPr/>
        </p:nvPicPr>
        <p:blipFill>
          <a:blip r:embed="rId3" cstate="print"/>
          <a:srcRect/>
          <a:stretch>
            <a:fillRect/>
          </a:stretch>
        </p:blipFill>
        <p:spPr bwMode="auto">
          <a:xfrm>
            <a:off x="6324600" y="5791200"/>
            <a:ext cx="1892355" cy="1813560"/>
          </a:xfrm>
          <a:prstGeom prst="rect">
            <a:avLst/>
          </a:prstGeom>
          <a:noFill/>
        </p:spPr>
      </p:pic>
      <p:pic>
        <p:nvPicPr>
          <p:cNvPr id="7" name="Picture 6" descr="jpss log.png"/>
          <p:cNvPicPr>
            <a:picLocks noChangeAspect="1"/>
          </p:cNvPicPr>
          <p:nvPr/>
        </p:nvPicPr>
        <p:blipFill>
          <a:blip r:embed="rId4" cstate="print"/>
          <a:stretch>
            <a:fillRect/>
          </a:stretch>
        </p:blipFill>
        <p:spPr>
          <a:xfrm>
            <a:off x="8173567" y="5791200"/>
            <a:ext cx="1884838" cy="1813560"/>
          </a:xfrm>
          <a:prstGeom prst="rect">
            <a:avLst/>
          </a:prstGeom>
        </p:spPr>
      </p:pic>
      <p:pic>
        <p:nvPicPr>
          <p:cNvPr id="8" name="Picture 13" descr="star.png"/>
          <p:cNvPicPr>
            <a:picLocks noChangeAspect="1"/>
          </p:cNvPicPr>
          <p:nvPr/>
        </p:nvPicPr>
        <p:blipFill>
          <a:blip r:embed="rId5" cstate="print"/>
          <a:srcRect/>
          <a:stretch>
            <a:fillRect/>
          </a:stretch>
        </p:blipFill>
        <p:spPr bwMode="auto">
          <a:xfrm>
            <a:off x="4419600" y="5791200"/>
            <a:ext cx="1826944" cy="1813560"/>
          </a:xfrm>
          <a:prstGeom prst="rect">
            <a:avLst/>
          </a:prstGeom>
          <a:noFill/>
          <a:ln w="9525">
            <a:noFill/>
            <a:miter lim="800000"/>
            <a:headEnd/>
            <a:tailEnd/>
          </a:ln>
        </p:spPr>
      </p:pic>
      <p:sp>
        <p:nvSpPr>
          <p:cNvPr id="15" name="Rectangle 4"/>
          <p:cNvSpPr>
            <a:spLocks noChangeArrowheads="1"/>
          </p:cNvSpPr>
          <p:nvPr/>
        </p:nvSpPr>
        <p:spPr bwMode="auto">
          <a:xfrm>
            <a:off x="0" y="304800"/>
            <a:ext cx="10058400" cy="762000"/>
          </a:xfrm>
          <a:prstGeom prst="rect">
            <a:avLst/>
          </a:prstGeom>
          <a:noFill/>
          <a:ln w="12700">
            <a:noFill/>
            <a:miter lim="800000"/>
            <a:headEnd/>
            <a:tailEnd/>
          </a:ln>
          <a:effectLst/>
        </p:spPr>
        <p:txBody>
          <a:bodyPr lIns="90272" tIns="44344" rIns="90272" bIns="44344" anchor="ctr">
            <a:prstTxWarp prst="textNoShape">
              <a:avLst/>
            </a:prstTxWarp>
          </a:bodyPr>
          <a:lstStyle/>
          <a:p>
            <a:pPr algn="ctr"/>
            <a:r>
              <a:rPr lang="en-US" sz="2800" b="1" dirty="0">
                <a:solidFill>
                  <a:schemeClr val="tx2"/>
                </a:solidFill>
                <a:ea typeface="Times New Roman" pitchFamily="-1" charset="0"/>
                <a:cs typeface="Times New Roman" pitchFamily="-1" charset="0"/>
              </a:rPr>
              <a:t> </a:t>
            </a:r>
            <a:r>
              <a:rPr lang="en-US" sz="2800" b="1" dirty="0" smtClean="0">
                <a:solidFill>
                  <a:schemeClr val="tx2"/>
                </a:solidFill>
                <a:ea typeface="Times New Roman" pitchFamily="-1" charset="0"/>
                <a:cs typeface="Times New Roman" pitchFamily="-1" charset="0"/>
              </a:rPr>
              <a:t> </a:t>
            </a:r>
            <a:r>
              <a:rPr lang="en-US" sz="3200" b="1" dirty="0" smtClean="0">
                <a:solidFill>
                  <a:srgbClr val="0000FF"/>
                </a:solidFill>
              </a:rPr>
              <a:t>VIIRS Ocean Color Products and Applications</a:t>
            </a:r>
            <a:endParaRPr lang="en-US" sz="3200" b="1" dirty="0">
              <a:solidFill>
                <a:srgbClr val="114FFB"/>
              </a:solidFill>
            </a:endParaRPr>
          </a:p>
        </p:txBody>
      </p:sp>
      <p:sp>
        <p:nvSpPr>
          <p:cNvPr id="16" name="Rectangle 28"/>
          <p:cNvSpPr>
            <a:spLocks noChangeArrowheads="1"/>
          </p:cNvSpPr>
          <p:nvPr/>
        </p:nvSpPr>
        <p:spPr bwMode="auto">
          <a:xfrm>
            <a:off x="381000" y="1066800"/>
            <a:ext cx="9296400" cy="2438400"/>
          </a:xfrm>
          <a:prstGeom prst="rect">
            <a:avLst/>
          </a:prstGeom>
          <a:noFill/>
          <a:ln w="12700">
            <a:noFill/>
            <a:miter lim="800000"/>
            <a:headEnd/>
            <a:tailEnd/>
          </a:ln>
          <a:effectLst/>
        </p:spPr>
        <p:txBody>
          <a:bodyPr lIns="90272" tIns="44344" rIns="90272" bIns="44344">
            <a:prstTxWarp prst="textNoShape">
              <a:avLst/>
            </a:prstTxWarp>
          </a:bodyPr>
          <a:lstStyle/>
          <a:p>
            <a:pPr algn="ctr">
              <a:spcAft>
                <a:spcPct val="10000"/>
              </a:spcAft>
              <a:buSzPct val="100000"/>
            </a:pPr>
            <a:r>
              <a:rPr lang="en-US" sz="2400" b="1" dirty="0">
                <a:latin typeface="Times New Roman"/>
                <a:ea typeface="Times New Roman" pitchFamily="-1" charset="0"/>
                <a:cs typeface="Times New Roman"/>
              </a:rPr>
              <a:t>Menghua </a:t>
            </a:r>
            <a:r>
              <a:rPr lang="en-US" sz="2400" b="1" dirty="0" smtClean="0">
                <a:latin typeface="Times New Roman"/>
                <a:ea typeface="Times New Roman" pitchFamily="-1" charset="0"/>
                <a:cs typeface="Times New Roman"/>
              </a:rPr>
              <a:t>Wang</a:t>
            </a:r>
            <a:r>
              <a:rPr lang="en-US" sz="2400" dirty="0" smtClean="0">
                <a:latin typeface="Times New Roman"/>
                <a:ea typeface="Times New Roman" pitchFamily="-1" charset="0"/>
                <a:cs typeface="Times New Roman"/>
              </a:rPr>
              <a:t> </a:t>
            </a:r>
            <a:endParaRPr lang="en-US" sz="2400" dirty="0" smtClean="0">
              <a:latin typeface="Times New Roman"/>
              <a:ea typeface="Times New Roman" pitchFamily="-1" charset="0"/>
              <a:cs typeface="Times New Roman"/>
            </a:endParaRPr>
          </a:p>
          <a:p>
            <a:pPr algn="ctr">
              <a:spcAft>
                <a:spcPct val="10000"/>
              </a:spcAft>
              <a:buSzPct val="100000"/>
            </a:pPr>
            <a:r>
              <a:rPr lang="en-US" sz="2400" i="1" dirty="0" smtClean="0">
                <a:latin typeface="Times New Roman"/>
                <a:ea typeface="Times New Roman" pitchFamily="-1" charset="0"/>
                <a:cs typeface="Times New Roman"/>
              </a:rPr>
              <a:t>&amp; NOAA/STAR Ocean Color Team</a:t>
            </a:r>
          </a:p>
          <a:p>
            <a:pPr algn="ctr">
              <a:spcAft>
                <a:spcPct val="10000"/>
              </a:spcAft>
              <a:buSzPct val="100000"/>
            </a:pPr>
            <a:endParaRPr lang="en-US" sz="800" dirty="0" smtClean="0">
              <a:latin typeface="Times New Roman"/>
              <a:ea typeface="Times New Roman" pitchFamily="-1" charset="0"/>
              <a:cs typeface="Times New Roman"/>
            </a:endParaRPr>
          </a:p>
          <a:p>
            <a:pPr algn="ctr">
              <a:lnSpc>
                <a:spcPct val="95000"/>
              </a:lnSpc>
              <a:buSzPct val="100000"/>
            </a:pPr>
            <a:r>
              <a:rPr lang="en-US" sz="2400" dirty="0" smtClean="0">
                <a:latin typeface="Times New Roman"/>
                <a:ea typeface="Times New Roman" pitchFamily="-1" charset="0"/>
                <a:cs typeface="Times New Roman"/>
              </a:rPr>
              <a:t>NOAA</a:t>
            </a:r>
            <a:r>
              <a:rPr lang="en-US" sz="2400" dirty="0">
                <a:latin typeface="Times New Roman"/>
                <a:ea typeface="Times New Roman" pitchFamily="-1" charset="0"/>
                <a:cs typeface="Times New Roman"/>
              </a:rPr>
              <a:t>/NESDIS/</a:t>
            </a:r>
            <a:r>
              <a:rPr lang="en-US" sz="2400" dirty="0" smtClean="0">
                <a:latin typeface="Times New Roman"/>
                <a:ea typeface="Times New Roman" pitchFamily="-1" charset="0"/>
                <a:cs typeface="Times New Roman"/>
              </a:rPr>
              <a:t>STAR, </a:t>
            </a:r>
            <a:r>
              <a:rPr lang="en-US" sz="2400" dirty="0" smtClean="0">
                <a:latin typeface="Times New Roman"/>
                <a:cs typeface="Times New Roman"/>
              </a:rPr>
              <a:t>E</a:t>
            </a:r>
            <a:r>
              <a:rPr lang="en-US" sz="2400" dirty="0">
                <a:latin typeface="Times New Roman"/>
                <a:cs typeface="Times New Roman"/>
              </a:rPr>
              <a:t>/RA3,</a:t>
            </a:r>
            <a:r>
              <a:rPr lang="en-US" sz="2400" dirty="0" smtClean="0">
                <a:latin typeface="Times New Roman"/>
                <a:cs typeface="Times New Roman"/>
              </a:rPr>
              <a:t> 5830 University Research Ct.</a:t>
            </a:r>
          </a:p>
          <a:p>
            <a:pPr algn="ctr">
              <a:lnSpc>
                <a:spcPct val="95000"/>
              </a:lnSpc>
              <a:buSzPct val="100000"/>
            </a:pPr>
            <a:r>
              <a:rPr lang="en-US" sz="2400" dirty="0" smtClean="0">
                <a:latin typeface="Times New Roman"/>
                <a:cs typeface="Times New Roman"/>
              </a:rPr>
              <a:t>College Park, </a:t>
            </a:r>
            <a:r>
              <a:rPr lang="en-US" sz="2400" dirty="0">
                <a:latin typeface="Times New Roman"/>
                <a:cs typeface="Times New Roman"/>
              </a:rPr>
              <a:t>MD </a:t>
            </a:r>
            <a:r>
              <a:rPr lang="en-US" sz="2400" dirty="0" smtClean="0">
                <a:latin typeface="Times New Roman"/>
                <a:cs typeface="Times New Roman"/>
              </a:rPr>
              <a:t>20740, USA</a:t>
            </a:r>
          </a:p>
          <a:p>
            <a:pPr algn="ctr">
              <a:lnSpc>
                <a:spcPct val="95000"/>
              </a:lnSpc>
              <a:buSzPct val="100000"/>
            </a:pPr>
            <a:r>
              <a:rPr lang="en-US" sz="2400" dirty="0" err="1" smtClean="0">
                <a:solidFill>
                  <a:srgbClr val="0000FF"/>
                </a:solidFill>
                <a:latin typeface="Times New Roman"/>
                <a:cs typeface="Times New Roman"/>
              </a:rPr>
              <a:t>Menghua.Wang@noaa.gov</a:t>
            </a:r>
            <a:endParaRPr lang="en-US" sz="2400" dirty="0" smtClean="0">
              <a:solidFill>
                <a:srgbClr val="0000FF"/>
              </a:solidFill>
              <a:latin typeface="Times New Roman"/>
              <a:cs typeface="Times New Roman"/>
            </a:endParaRPr>
          </a:p>
          <a:p>
            <a:pPr algn="ctr">
              <a:spcAft>
                <a:spcPct val="10000"/>
              </a:spcAft>
              <a:buSzPct val="100000"/>
            </a:pPr>
            <a:endParaRPr lang="en-US" sz="1400" dirty="0" smtClean="0">
              <a:latin typeface="Times New Roman" pitchFamily="-1" charset="0"/>
            </a:endParaRPr>
          </a:p>
        </p:txBody>
      </p:sp>
      <p:sp>
        <p:nvSpPr>
          <p:cNvPr id="17" name="Rectangle 16"/>
          <p:cNvSpPr/>
          <p:nvPr/>
        </p:nvSpPr>
        <p:spPr>
          <a:xfrm>
            <a:off x="1066800" y="3962413"/>
            <a:ext cx="7924800" cy="1137269"/>
          </a:xfrm>
          <a:prstGeom prst="rect">
            <a:avLst/>
          </a:prstGeom>
        </p:spPr>
        <p:txBody>
          <a:bodyPr wrap="square" lIns="91222" tIns="45610" rIns="91222" bIns="45610">
            <a:spAutoFit/>
          </a:bodyPr>
          <a:lstStyle/>
          <a:p>
            <a:pPr algn="ctr">
              <a:lnSpc>
                <a:spcPct val="90000"/>
              </a:lnSpc>
              <a:buSzPct val="100000"/>
            </a:pPr>
            <a:r>
              <a:rPr lang="en-US" sz="2500" i="1" dirty="0" smtClean="0">
                <a:solidFill>
                  <a:srgbClr val="000090"/>
                </a:solidFill>
                <a:latin typeface="Times New Roman" pitchFamily="-1" charset="0"/>
              </a:rPr>
              <a:t>Second Suomi NPP Applications Workshop</a:t>
            </a:r>
          </a:p>
          <a:p>
            <a:pPr algn="ctr">
              <a:lnSpc>
                <a:spcPct val="90000"/>
              </a:lnSpc>
              <a:buSzPct val="100000"/>
            </a:pPr>
            <a:r>
              <a:rPr lang="en-US" sz="2500" i="1" dirty="0" smtClean="0">
                <a:solidFill>
                  <a:srgbClr val="000090"/>
                </a:solidFill>
                <a:latin typeface="Times New Roman" pitchFamily="-1" charset="0"/>
              </a:rPr>
              <a:t>The Westin Huntsville Hotel, Huntsville, Alabama</a:t>
            </a:r>
          </a:p>
          <a:p>
            <a:pPr algn="ctr">
              <a:lnSpc>
                <a:spcPct val="90000"/>
              </a:lnSpc>
              <a:buSzPct val="100000"/>
            </a:pPr>
            <a:r>
              <a:rPr lang="en-US" sz="2500" i="1" dirty="0" smtClean="0">
                <a:solidFill>
                  <a:srgbClr val="000090"/>
                </a:solidFill>
                <a:latin typeface="Times New Roman" pitchFamily="-1" charset="0"/>
              </a:rPr>
              <a:t>November 18-20, 2014</a:t>
            </a:r>
          </a:p>
        </p:txBody>
      </p:sp>
      <p:sp>
        <p:nvSpPr>
          <p:cNvPr id="9" name="TextBox 2"/>
          <p:cNvSpPr txBox="1">
            <a:spLocks noChangeArrowheads="1"/>
          </p:cNvSpPr>
          <p:nvPr/>
        </p:nvSpPr>
        <p:spPr bwMode="auto">
          <a:xfrm>
            <a:off x="152400" y="5806478"/>
            <a:ext cx="4191000" cy="1936630"/>
          </a:xfrm>
          <a:prstGeom prst="rect">
            <a:avLst/>
          </a:prstGeom>
          <a:solidFill>
            <a:schemeClr val="bg1"/>
          </a:solidFill>
          <a:ln w="9525">
            <a:solidFill>
              <a:srgbClr val="FF0000"/>
            </a:solidFill>
            <a:miter lim="800000"/>
            <a:headEnd/>
            <a:tailEnd/>
          </a:ln>
        </p:spPr>
        <p:txBody>
          <a:bodyPr wrap="square" lIns="91388" tIns="45693" rIns="91388" bIns="45693">
            <a:prstTxWarp prst="textNoShape">
              <a:avLst/>
            </a:prstTxWarp>
            <a:spAutoFit/>
          </a:bodyPr>
          <a:lstStyle/>
          <a:p>
            <a:pPr marL="182774" indent="-347271">
              <a:lnSpc>
                <a:spcPct val="95000"/>
              </a:lnSpc>
            </a:pPr>
            <a:r>
              <a:rPr lang="en-US" b="1" dirty="0">
                <a:latin typeface="Calibri" pitchFamily="-111" charset="0"/>
              </a:rPr>
              <a:t>Acknowledgements:</a:t>
            </a:r>
            <a:r>
              <a:rPr lang="en-US" b="1" dirty="0" smtClean="0">
                <a:latin typeface="Calibri" pitchFamily="-111" charset="0"/>
              </a:rPr>
              <a:t> </a:t>
            </a:r>
            <a:r>
              <a:rPr lang="en-US" dirty="0" smtClean="0">
                <a:latin typeface="Calibri" pitchFamily="-111" charset="0"/>
              </a:rPr>
              <a:t>This work was supported by JPSS/VIIRS funding. We thank MOBY team (PI: Ken Voss) for in situ optics data, VIIRS Cal/Val PIs and their collaborators in support of Cal/Val activities, and NASA/OBPG for MODIS data. </a:t>
            </a:r>
            <a:endParaRPr lang="en-US" b="1" dirty="0">
              <a:latin typeface="Calibri" pitchFamily="-111"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Climatology_chl.png"/>
          <p:cNvPicPr>
            <a:picLocks noChangeAspect="1"/>
          </p:cNvPicPr>
          <p:nvPr/>
        </p:nvPicPr>
        <p:blipFill>
          <a:blip r:embed="rId2" cstate="print"/>
          <a:stretch>
            <a:fillRect/>
          </a:stretch>
        </p:blipFill>
        <p:spPr>
          <a:xfrm>
            <a:off x="1828821" y="990600"/>
            <a:ext cx="6360459" cy="3276600"/>
          </a:xfrm>
          <a:prstGeom prst="rect">
            <a:avLst/>
          </a:prstGeom>
        </p:spPr>
      </p:pic>
      <p:pic>
        <p:nvPicPr>
          <p:cNvPr id="4" name="Picture 3" descr="Climatology_chl_m.png"/>
          <p:cNvPicPr>
            <a:picLocks noChangeAspect="1"/>
          </p:cNvPicPr>
          <p:nvPr/>
        </p:nvPicPr>
        <p:blipFill>
          <a:blip r:embed="rId3" cstate="print"/>
          <a:stretch>
            <a:fillRect/>
          </a:stretch>
        </p:blipFill>
        <p:spPr>
          <a:xfrm>
            <a:off x="1828822" y="4343400"/>
            <a:ext cx="6360459" cy="3276600"/>
          </a:xfrm>
          <a:prstGeom prst="rect">
            <a:avLst/>
          </a:prstGeom>
        </p:spPr>
      </p:pic>
      <p:pic>
        <p:nvPicPr>
          <p:cNvPr id="37892" name="Picture 4" descr="http://www.star.nesdis.noaa.gov/sod/mecb/color/composite/colorbars/chl_colorbar.png"/>
          <p:cNvPicPr>
            <a:picLocks noChangeAspect="1" noChangeArrowheads="1"/>
          </p:cNvPicPr>
          <p:nvPr/>
        </p:nvPicPr>
        <p:blipFill>
          <a:blip r:embed="rId4" cstate="print"/>
          <a:srcRect/>
          <a:stretch>
            <a:fillRect/>
          </a:stretch>
        </p:blipFill>
        <p:spPr bwMode="auto">
          <a:xfrm>
            <a:off x="8458206" y="1447823"/>
            <a:ext cx="1058228" cy="5613401"/>
          </a:xfrm>
          <a:prstGeom prst="rect">
            <a:avLst/>
          </a:prstGeom>
          <a:noFill/>
        </p:spPr>
      </p:pic>
      <p:sp>
        <p:nvSpPr>
          <p:cNvPr id="6" name="TextBox 5"/>
          <p:cNvSpPr txBox="1"/>
          <p:nvPr/>
        </p:nvSpPr>
        <p:spPr>
          <a:xfrm>
            <a:off x="381005" y="2133623"/>
            <a:ext cx="1082780" cy="610399"/>
          </a:xfrm>
          <a:prstGeom prst="rect">
            <a:avLst/>
          </a:prstGeom>
          <a:noFill/>
        </p:spPr>
        <p:txBody>
          <a:bodyPr wrap="none" lIns="101633" tIns="50818" rIns="101633" bIns="50818" rtlCol="0">
            <a:spAutoFit/>
          </a:bodyPr>
          <a:lstStyle/>
          <a:p>
            <a:pPr defTabSz="1016326" fontAlgn="auto">
              <a:spcBef>
                <a:spcPts val="0"/>
              </a:spcBef>
              <a:spcAft>
                <a:spcPts val="0"/>
              </a:spcAft>
            </a:pPr>
            <a:r>
              <a:rPr lang="en-US" sz="3200" b="1" dirty="0" smtClean="0">
                <a:solidFill>
                  <a:srgbClr val="0000FF"/>
                </a:solidFill>
                <a:latin typeface="Calibri"/>
              </a:rPr>
              <a:t>VIIRS</a:t>
            </a:r>
            <a:endParaRPr lang="en-US" sz="3200" b="1" dirty="0">
              <a:solidFill>
                <a:srgbClr val="0000FF"/>
              </a:solidFill>
              <a:latin typeface="Calibri"/>
            </a:endParaRPr>
          </a:p>
        </p:txBody>
      </p:sp>
      <p:sp>
        <p:nvSpPr>
          <p:cNvPr id="7" name="TextBox 6"/>
          <p:cNvSpPr txBox="1"/>
          <p:nvPr/>
        </p:nvSpPr>
        <p:spPr>
          <a:xfrm>
            <a:off x="228600" y="5562623"/>
            <a:ext cx="1397584" cy="610399"/>
          </a:xfrm>
          <a:prstGeom prst="rect">
            <a:avLst/>
          </a:prstGeom>
          <a:noFill/>
        </p:spPr>
        <p:txBody>
          <a:bodyPr wrap="none" lIns="101633" tIns="50818" rIns="101633" bIns="50818" rtlCol="0">
            <a:spAutoFit/>
          </a:bodyPr>
          <a:lstStyle/>
          <a:p>
            <a:pPr defTabSz="1016326" fontAlgn="auto">
              <a:spcBef>
                <a:spcPts val="0"/>
              </a:spcBef>
              <a:spcAft>
                <a:spcPts val="0"/>
              </a:spcAft>
            </a:pPr>
            <a:r>
              <a:rPr lang="en-US" sz="3200" b="1" dirty="0" smtClean="0">
                <a:solidFill>
                  <a:srgbClr val="660066"/>
                </a:solidFill>
                <a:latin typeface="Calibri"/>
              </a:rPr>
              <a:t>MODIS</a:t>
            </a:r>
            <a:endParaRPr lang="en-US" sz="3200" b="1" dirty="0">
              <a:solidFill>
                <a:srgbClr val="660066"/>
              </a:solidFill>
              <a:latin typeface="Calibri"/>
            </a:endParaRPr>
          </a:p>
        </p:txBody>
      </p:sp>
      <p:sp>
        <p:nvSpPr>
          <p:cNvPr id="8" name="TextBox 7"/>
          <p:cNvSpPr txBox="1"/>
          <p:nvPr/>
        </p:nvSpPr>
        <p:spPr>
          <a:xfrm>
            <a:off x="990601" y="152413"/>
            <a:ext cx="8077200" cy="656685"/>
          </a:xfrm>
          <a:prstGeom prst="rect">
            <a:avLst/>
          </a:prstGeom>
          <a:noFill/>
        </p:spPr>
        <p:txBody>
          <a:bodyPr wrap="square" lIns="101633" tIns="50818" rIns="101633" bIns="50818" rtlCol="0">
            <a:spAutoFit/>
          </a:bodyPr>
          <a:lstStyle/>
          <a:p>
            <a:pPr algn="ctr" defTabSz="1016326" fontAlgn="auto">
              <a:spcBef>
                <a:spcPts val="0"/>
              </a:spcBef>
              <a:spcAft>
                <a:spcPts val="0"/>
              </a:spcAft>
            </a:pPr>
            <a:r>
              <a:rPr lang="en-US" sz="3600" b="1" dirty="0" smtClean="0">
                <a:latin typeface="Times New Roman"/>
                <a:cs typeface="Times New Roman"/>
              </a:rPr>
              <a:t>Global Chlorophyll-a Climatology</a:t>
            </a:r>
            <a:endParaRPr lang="en-US" sz="3600" b="1" dirty="0">
              <a:latin typeface="Times New Roman"/>
              <a:cs typeface="Times New Roman"/>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207115" y="152413"/>
            <a:ext cx="5642685" cy="656649"/>
          </a:xfrm>
          <a:prstGeom prst="rect">
            <a:avLst/>
          </a:prstGeom>
          <a:noFill/>
        </p:spPr>
        <p:txBody>
          <a:bodyPr wrap="none" lIns="101657" tIns="50829" rIns="101657" bIns="50829" rtlCol="0">
            <a:spAutoFit/>
          </a:bodyPr>
          <a:lstStyle/>
          <a:p>
            <a:pPr algn="ctr"/>
            <a:r>
              <a:rPr lang="en-US" sz="3600" b="1" dirty="0" smtClean="0">
                <a:latin typeface="Times New Roman"/>
                <a:cs typeface="Times New Roman"/>
              </a:rPr>
              <a:t>Global </a:t>
            </a:r>
            <a:r>
              <a:rPr lang="en-US" sz="3600" b="1" i="1" dirty="0" err="1" smtClean="0">
                <a:latin typeface="Times New Roman"/>
                <a:cs typeface="Times New Roman"/>
              </a:rPr>
              <a:t>K</a:t>
            </a:r>
            <a:r>
              <a:rPr lang="en-US" sz="3600" b="1" i="1" baseline="-17000" dirty="0" err="1" smtClean="0">
                <a:latin typeface="Times New Roman"/>
                <a:cs typeface="Times New Roman"/>
              </a:rPr>
              <a:t>d</a:t>
            </a:r>
            <a:r>
              <a:rPr lang="en-US" sz="3600" b="1" dirty="0" smtClean="0">
                <a:latin typeface="Times New Roman"/>
                <a:cs typeface="Times New Roman"/>
              </a:rPr>
              <a:t>(490) Climatology</a:t>
            </a:r>
            <a:endParaRPr lang="en-US" sz="3600" b="1" dirty="0">
              <a:latin typeface="Times New Roman"/>
              <a:cs typeface="Times New Roman"/>
            </a:endParaRPr>
          </a:p>
        </p:txBody>
      </p:sp>
      <p:pic>
        <p:nvPicPr>
          <p:cNvPr id="3" name="Picture 2" descr="Climatology_k490.png"/>
          <p:cNvPicPr>
            <a:picLocks noChangeAspect="1"/>
          </p:cNvPicPr>
          <p:nvPr/>
        </p:nvPicPr>
        <p:blipFill>
          <a:blip r:embed="rId2" cstate="print"/>
          <a:stretch>
            <a:fillRect/>
          </a:stretch>
        </p:blipFill>
        <p:spPr>
          <a:xfrm>
            <a:off x="1752620" y="990600"/>
            <a:ext cx="6360459" cy="3276600"/>
          </a:xfrm>
          <a:prstGeom prst="rect">
            <a:avLst/>
          </a:prstGeom>
        </p:spPr>
      </p:pic>
      <p:pic>
        <p:nvPicPr>
          <p:cNvPr id="4" name="Picture 3" descr="Climatology_k490-m.png"/>
          <p:cNvPicPr>
            <a:picLocks noChangeAspect="1"/>
          </p:cNvPicPr>
          <p:nvPr/>
        </p:nvPicPr>
        <p:blipFill>
          <a:blip r:embed="rId3" cstate="print"/>
          <a:stretch>
            <a:fillRect/>
          </a:stretch>
        </p:blipFill>
        <p:spPr>
          <a:xfrm>
            <a:off x="1752620" y="4343400"/>
            <a:ext cx="6360459" cy="3276600"/>
          </a:xfrm>
          <a:prstGeom prst="rect">
            <a:avLst/>
          </a:prstGeom>
        </p:spPr>
      </p:pic>
      <p:pic>
        <p:nvPicPr>
          <p:cNvPr id="1026" name="Picture 2" descr="http://www.star.nesdis.noaa.gov/sod/mecb/color/composite/colorbars/k490_colorbar.png"/>
          <p:cNvPicPr>
            <a:picLocks noChangeAspect="1" noChangeArrowheads="1"/>
          </p:cNvPicPr>
          <p:nvPr/>
        </p:nvPicPr>
        <p:blipFill>
          <a:blip r:embed="rId4" cstate="print"/>
          <a:srcRect/>
          <a:stretch>
            <a:fillRect/>
          </a:stretch>
        </p:blipFill>
        <p:spPr bwMode="auto">
          <a:xfrm>
            <a:off x="8382001" y="1524021"/>
            <a:ext cx="1058228" cy="5613401"/>
          </a:xfrm>
          <a:prstGeom prst="rect">
            <a:avLst/>
          </a:prstGeom>
          <a:noFill/>
        </p:spPr>
      </p:pic>
      <p:sp>
        <p:nvSpPr>
          <p:cNvPr id="8" name="TextBox 7"/>
          <p:cNvSpPr txBox="1"/>
          <p:nvPr/>
        </p:nvSpPr>
        <p:spPr>
          <a:xfrm>
            <a:off x="381005" y="2133623"/>
            <a:ext cx="1082780" cy="610399"/>
          </a:xfrm>
          <a:prstGeom prst="rect">
            <a:avLst/>
          </a:prstGeom>
          <a:noFill/>
        </p:spPr>
        <p:txBody>
          <a:bodyPr wrap="none" lIns="101633" tIns="50818" rIns="101633" bIns="50818" rtlCol="0">
            <a:spAutoFit/>
          </a:bodyPr>
          <a:lstStyle/>
          <a:p>
            <a:pPr defTabSz="1016326" fontAlgn="auto">
              <a:spcBef>
                <a:spcPts val="0"/>
              </a:spcBef>
              <a:spcAft>
                <a:spcPts val="0"/>
              </a:spcAft>
            </a:pPr>
            <a:r>
              <a:rPr lang="en-US" sz="3200" b="1" dirty="0" smtClean="0">
                <a:solidFill>
                  <a:srgbClr val="0000FF"/>
                </a:solidFill>
                <a:latin typeface="Calibri"/>
              </a:rPr>
              <a:t>VIIRS</a:t>
            </a:r>
            <a:endParaRPr lang="en-US" sz="3200" b="1" dirty="0">
              <a:solidFill>
                <a:srgbClr val="0000FF"/>
              </a:solidFill>
              <a:latin typeface="Calibri"/>
            </a:endParaRPr>
          </a:p>
        </p:txBody>
      </p:sp>
      <p:sp>
        <p:nvSpPr>
          <p:cNvPr id="9" name="TextBox 8"/>
          <p:cNvSpPr txBox="1"/>
          <p:nvPr/>
        </p:nvSpPr>
        <p:spPr>
          <a:xfrm>
            <a:off x="228600" y="5562623"/>
            <a:ext cx="1397584" cy="610399"/>
          </a:xfrm>
          <a:prstGeom prst="rect">
            <a:avLst/>
          </a:prstGeom>
          <a:noFill/>
        </p:spPr>
        <p:txBody>
          <a:bodyPr wrap="none" lIns="101633" tIns="50818" rIns="101633" bIns="50818" rtlCol="0">
            <a:spAutoFit/>
          </a:bodyPr>
          <a:lstStyle/>
          <a:p>
            <a:pPr defTabSz="1016326" fontAlgn="auto">
              <a:spcBef>
                <a:spcPts val="0"/>
              </a:spcBef>
              <a:spcAft>
                <a:spcPts val="0"/>
              </a:spcAft>
            </a:pPr>
            <a:r>
              <a:rPr lang="en-US" sz="3200" b="1" dirty="0" smtClean="0">
                <a:solidFill>
                  <a:srgbClr val="660066"/>
                </a:solidFill>
                <a:latin typeface="Calibri"/>
              </a:rPr>
              <a:t>MODIS</a:t>
            </a:r>
            <a:endParaRPr lang="en-US" sz="3200" b="1" dirty="0">
              <a:solidFill>
                <a:srgbClr val="660066"/>
              </a:solidFill>
              <a:latin typeface="Calibri"/>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4"/>
            <a:ext cx="10058400" cy="990600"/>
          </a:xfrm>
        </p:spPr>
        <p:txBody>
          <a:bodyPr>
            <a:noAutofit/>
          </a:bodyPr>
          <a:lstStyle/>
          <a:p>
            <a:r>
              <a:rPr lang="en-US" sz="2400" b="1" dirty="0" smtClean="0">
                <a:solidFill>
                  <a:srgbClr val="0000FF"/>
                </a:solidFill>
                <a:latin typeface="Times New Roman"/>
                <a:cs typeface="Times New Roman"/>
              </a:rPr>
              <a:t>Developed a new NIR ocean reflectance correction algorithm:</a:t>
            </a:r>
            <a:r>
              <a:rPr lang="en-US" sz="2400" dirty="0" smtClean="0"/>
              <a:t> </a:t>
            </a:r>
            <a:r>
              <a:rPr lang="en-US" sz="3100" dirty="0" smtClean="0"/>
              <a:t/>
            </a:r>
            <a:br>
              <a:rPr lang="en-US" sz="3100" dirty="0" smtClean="0"/>
            </a:br>
            <a:r>
              <a:rPr lang="en-US" sz="2500" b="1" dirty="0" smtClean="0">
                <a:latin typeface="Times New Roman"/>
                <a:cs typeface="Times New Roman"/>
              </a:rPr>
              <a:t>BMW</a:t>
            </a:r>
            <a:r>
              <a:rPr lang="en-US" sz="2500" dirty="0" smtClean="0">
                <a:latin typeface="Times New Roman"/>
                <a:cs typeface="Times New Roman"/>
              </a:rPr>
              <a:t> (</a:t>
            </a:r>
            <a:r>
              <a:rPr lang="en-US" sz="2500" i="1" dirty="0" smtClean="0">
                <a:solidFill>
                  <a:srgbClr val="0000FF"/>
                </a:solidFill>
                <a:latin typeface="Times New Roman"/>
                <a:cs typeface="Times New Roman"/>
              </a:rPr>
              <a:t>Bailey</a:t>
            </a:r>
            <a:r>
              <a:rPr lang="en-US" sz="2500" dirty="0" smtClean="0">
                <a:latin typeface="Times New Roman"/>
                <a:cs typeface="Times New Roman"/>
              </a:rPr>
              <a:t> (2010), </a:t>
            </a:r>
            <a:r>
              <a:rPr lang="en-US" sz="2500" i="1" dirty="0" smtClean="0">
                <a:solidFill>
                  <a:srgbClr val="0000FF"/>
                </a:solidFill>
                <a:latin typeface="Times New Roman"/>
                <a:cs typeface="Times New Roman"/>
              </a:rPr>
              <a:t>MUMM</a:t>
            </a:r>
            <a:r>
              <a:rPr lang="en-US" sz="2500" dirty="0" smtClean="0">
                <a:latin typeface="Times New Roman"/>
                <a:cs typeface="Times New Roman"/>
              </a:rPr>
              <a:t> (2000), and </a:t>
            </a:r>
            <a:r>
              <a:rPr lang="en-US" sz="2500" i="1" dirty="0" smtClean="0">
                <a:solidFill>
                  <a:srgbClr val="0000FF"/>
                </a:solidFill>
                <a:latin typeface="Times New Roman"/>
                <a:cs typeface="Times New Roman"/>
              </a:rPr>
              <a:t>Wang</a:t>
            </a:r>
            <a:r>
              <a:rPr lang="en-US" sz="2500" dirty="0" smtClean="0">
                <a:latin typeface="Times New Roman"/>
                <a:cs typeface="Times New Roman"/>
              </a:rPr>
              <a:t> (2012)) </a:t>
            </a:r>
            <a:endParaRPr lang="en-US" sz="2500" dirty="0">
              <a:latin typeface="Times New Roman"/>
              <a:cs typeface="Times New Roman"/>
            </a:endParaRPr>
          </a:p>
        </p:txBody>
      </p:sp>
      <p:pic>
        <p:nvPicPr>
          <p:cNvPr id="4" name="Content Placeholder 3" descr="fig6.png"/>
          <p:cNvPicPr>
            <a:picLocks noGrp="1" noChangeAspect="1"/>
          </p:cNvPicPr>
          <p:nvPr>
            <p:ph idx="1"/>
          </p:nvPr>
        </p:nvPicPr>
        <p:blipFill>
          <a:blip r:embed="rId3" cstate="print"/>
          <a:stretch>
            <a:fillRect/>
          </a:stretch>
        </p:blipFill>
        <p:spPr>
          <a:xfrm>
            <a:off x="4267205" y="1143000"/>
            <a:ext cx="5518706" cy="5410200"/>
          </a:xfrm>
        </p:spPr>
      </p:pic>
      <p:pic>
        <p:nvPicPr>
          <p:cNvPr id="1026" name="Picture 0" descr="flow_chart.png"/>
          <p:cNvPicPr>
            <a:picLocks noChangeAspect="1" noChangeArrowheads="1"/>
          </p:cNvPicPr>
          <p:nvPr/>
        </p:nvPicPr>
        <p:blipFill>
          <a:blip r:embed="rId4" cstate="print"/>
          <a:srcRect/>
          <a:stretch>
            <a:fillRect/>
          </a:stretch>
        </p:blipFill>
        <p:spPr bwMode="auto">
          <a:xfrm>
            <a:off x="609600" y="1066800"/>
            <a:ext cx="3352800" cy="6184012"/>
          </a:xfrm>
          <a:prstGeom prst="rect">
            <a:avLst/>
          </a:prstGeom>
          <a:noFill/>
          <a:ln w="9525">
            <a:noFill/>
            <a:miter lim="800000"/>
            <a:headEnd/>
            <a:tailEnd/>
          </a:ln>
        </p:spPr>
      </p:pic>
      <p:sp>
        <p:nvSpPr>
          <p:cNvPr id="1027" name="Rectangle 3"/>
          <p:cNvSpPr>
            <a:spLocks noChangeArrowheads="1"/>
          </p:cNvSpPr>
          <p:nvPr/>
        </p:nvSpPr>
        <p:spPr bwMode="auto">
          <a:xfrm>
            <a:off x="4572004" y="6629433"/>
            <a:ext cx="4876801" cy="502926"/>
          </a:xfrm>
          <a:prstGeom prst="rect">
            <a:avLst/>
          </a:prstGeom>
          <a:noFill/>
          <a:ln w="9525">
            <a:noFill/>
            <a:miter lim="800000"/>
            <a:headEnd/>
            <a:tailEnd/>
          </a:ln>
          <a:effectLst/>
        </p:spPr>
        <p:txBody>
          <a:bodyPr vert="horz" wrap="square" lIns="101823" tIns="50911" rIns="101823" bIns="50911" numCol="1" anchor="ctr" anchorCtr="0" compatLnSpc="1">
            <a:prstTxWarp prst="textNoShape">
              <a:avLst/>
            </a:prstTxWarp>
            <a:spAutoFit/>
          </a:bodyPr>
          <a:lstStyle/>
          <a:p>
            <a:pPr defTabSz="1018228"/>
            <a:r>
              <a:rPr lang="en-US" sz="1300" dirty="0" smtClean="0">
                <a:latin typeface="Arial" pitchFamily="34" charset="0"/>
                <a:ea typeface="Times New Roman" pitchFamily="18" charset="0"/>
                <a:cs typeface="Arial" pitchFamily="34" charset="0"/>
              </a:rPr>
              <a:t>Comparisons of MODIS and VIIRS-derived </a:t>
            </a:r>
            <a:r>
              <a:rPr lang="en-US" sz="1300" i="1" dirty="0" err="1" smtClean="0">
                <a:latin typeface="Arial" pitchFamily="34" charset="0"/>
                <a:ea typeface="Times New Roman" pitchFamily="18" charset="0"/>
                <a:cs typeface="Arial" pitchFamily="34" charset="0"/>
              </a:rPr>
              <a:t>nL</a:t>
            </a:r>
            <a:r>
              <a:rPr lang="en-US" sz="1300" i="1" baseline="-30000" dirty="0" err="1" smtClean="0">
                <a:latin typeface="Arial" pitchFamily="34" charset="0"/>
                <a:ea typeface="Times New Roman" pitchFamily="18" charset="0"/>
                <a:cs typeface="Arial" pitchFamily="34" charset="0"/>
              </a:rPr>
              <a:t>w</a:t>
            </a:r>
            <a:r>
              <a:rPr lang="en-US" sz="1300" dirty="0" err="1" smtClean="0">
                <a:latin typeface="Arial" pitchFamily="34" charset="0"/>
                <a:ea typeface="Times New Roman" pitchFamily="18" charset="0"/>
                <a:cs typeface="Arial" pitchFamily="34" charset="0"/>
              </a:rPr>
              <a:t>(</a:t>
            </a:r>
            <a:r>
              <a:rPr lang="en-US" sz="1300" i="1" dirty="0" err="1" smtClean="0">
                <a:latin typeface="Arial" pitchFamily="34" charset="0"/>
                <a:ea typeface="Times New Roman" pitchFamily="18" charset="0"/>
                <a:cs typeface="Arial" pitchFamily="34" charset="0"/>
              </a:rPr>
              <a:t>λ</a:t>
            </a:r>
            <a:r>
              <a:rPr lang="en-US" sz="1300" dirty="0" smtClean="0">
                <a:latin typeface="Arial" pitchFamily="34" charset="0"/>
                <a:ea typeface="Times New Roman" pitchFamily="18" charset="0"/>
                <a:cs typeface="Arial" pitchFamily="34" charset="0"/>
              </a:rPr>
              <a:t>) images at four selected bands.</a:t>
            </a:r>
            <a:endParaRPr lang="en-US" sz="1300" dirty="0" smtClean="0">
              <a:latin typeface="Arial" pitchFamily="34" charset="0"/>
              <a:cs typeface="Arial" pitchFamily="34" charset="0"/>
            </a:endParaRPr>
          </a:p>
        </p:txBody>
      </p:sp>
      <p:sp>
        <p:nvSpPr>
          <p:cNvPr id="6" name="TextBox 5"/>
          <p:cNvSpPr txBox="1"/>
          <p:nvPr/>
        </p:nvSpPr>
        <p:spPr>
          <a:xfrm>
            <a:off x="228600" y="7288849"/>
            <a:ext cx="9601200" cy="483500"/>
          </a:xfrm>
          <a:prstGeom prst="rect">
            <a:avLst/>
          </a:prstGeom>
          <a:noFill/>
        </p:spPr>
        <p:txBody>
          <a:bodyPr wrap="square" lIns="91222" tIns="45610" rIns="91222" bIns="45610" rtlCol="0">
            <a:spAutoFit/>
          </a:bodyPr>
          <a:lstStyle/>
          <a:p>
            <a:pPr marL="452908" indent="-452908" eaLnBrk="0" hangingPunct="0">
              <a:lnSpc>
                <a:spcPct val="90000"/>
              </a:lnSpc>
              <a:spcAft>
                <a:spcPct val="10000"/>
              </a:spcAft>
              <a:buSzPct val="100000"/>
              <a:tabLst>
                <a:tab pos="452908" algn="l"/>
                <a:tab pos="633442" algn="l"/>
                <a:tab pos="1190870" algn="l"/>
              </a:tabLst>
            </a:pPr>
            <a:r>
              <a:rPr lang="en-US" sz="1400" dirty="0" smtClean="0">
                <a:latin typeface="Times New Roman"/>
                <a:cs typeface="Times New Roman"/>
              </a:rPr>
              <a:t>Jiang, L. and M. Wang, </a:t>
            </a:r>
            <a:r>
              <a:rPr lang="en-US" sz="1400" dirty="0" smtClean="0">
                <a:latin typeface="Times New Roman"/>
                <a:cs typeface="Times New Roman"/>
              </a:rPr>
              <a:t>“Improved near-infrared ocean reflectance correction algorithm for satellite ocean color data processing,</a:t>
            </a:r>
            <a:r>
              <a:rPr lang="en-US" sz="1400" dirty="0" smtClean="0">
                <a:latin typeface="Times New Roman"/>
                <a:cs typeface="Times New Roman"/>
              </a:rPr>
              <a:t>” </a:t>
            </a:r>
            <a:r>
              <a:rPr lang="en-US" sz="1400" i="1" dirty="0" smtClean="0">
                <a:latin typeface="Times New Roman"/>
                <a:cs typeface="Times New Roman"/>
              </a:rPr>
              <a:t>Opt. Express</a:t>
            </a:r>
            <a:r>
              <a:rPr lang="en-US" sz="1400" dirty="0" smtClean="0">
                <a:latin typeface="Times New Roman"/>
                <a:cs typeface="Times New Roman"/>
              </a:rPr>
              <a:t>, </a:t>
            </a:r>
            <a:r>
              <a:rPr lang="en-US" sz="1400" b="1" dirty="0" smtClean="0">
                <a:latin typeface="Times New Roman"/>
                <a:cs typeface="Times New Roman"/>
              </a:rPr>
              <a:t>22</a:t>
            </a:r>
            <a:r>
              <a:rPr lang="en-US" sz="1400" dirty="0" smtClean="0">
                <a:latin typeface="Times New Roman"/>
                <a:cs typeface="Times New Roman"/>
              </a:rPr>
              <a:t>, 21,657–21,678, 2014. </a:t>
            </a:r>
            <a:r>
              <a:rPr lang="en-US" sz="1400" u="sng" dirty="0" smtClean="0">
                <a:latin typeface="Times New Roman"/>
                <a:cs typeface="Times New Roman"/>
                <a:hlinkClick r:id="rId5"/>
              </a:rPr>
              <a:t>http://dx.doi.org/10.1364/OE.22.021657</a:t>
            </a:r>
            <a:r>
              <a:rPr lang="en-US" sz="1400" u="sng" dirty="0" smtClean="0">
                <a:latin typeface="Times New Roman"/>
                <a:cs typeface="Times New Roman"/>
              </a:rPr>
              <a:t> </a:t>
            </a:r>
            <a:endParaRPr lang="en-US" sz="1400" kern="0" dirty="0" smtClean="0">
              <a:latin typeface="Times New Roman"/>
              <a:cs typeface="Times New Roman"/>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
            <a:ext cx="9052560" cy="907944"/>
          </a:xfrm>
        </p:spPr>
        <p:txBody>
          <a:bodyPr>
            <a:normAutofit fontScale="90000"/>
          </a:bodyPr>
          <a:lstStyle/>
          <a:p>
            <a:r>
              <a:rPr lang="en-US" dirty="0" smtClean="0">
                <a:latin typeface="Times New Roman"/>
                <a:cs typeface="Times New Roman"/>
              </a:rPr>
              <a:t>Compare </a:t>
            </a:r>
            <a:r>
              <a:rPr lang="en-US" b="1" dirty="0" smtClean="0">
                <a:latin typeface="Times New Roman"/>
                <a:cs typeface="Times New Roman"/>
              </a:rPr>
              <a:t>BMW</a:t>
            </a:r>
            <a:r>
              <a:rPr lang="en-US" dirty="0" smtClean="0">
                <a:latin typeface="Times New Roman"/>
                <a:cs typeface="Times New Roman"/>
              </a:rPr>
              <a:t> with Other Algorithms</a:t>
            </a:r>
            <a:br>
              <a:rPr lang="en-US" dirty="0" smtClean="0">
                <a:latin typeface="Times New Roman"/>
                <a:cs typeface="Times New Roman"/>
              </a:rPr>
            </a:br>
            <a:r>
              <a:rPr lang="en-US" sz="3100" dirty="0" smtClean="0">
                <a:solidFill>
                  <a:srgbClr val="0000FF"/>
                </a:solidFill>
                <a:latin typeface="Times New Roman"/>
                <a:cs typeface="Times New Roman"/>
              </a:rPr>
              <a:t>(Implemented in MSL12)</a:t>
            </a:r>
            <a:endParaRPr lang="en-US" sz="3100" dirty="0">
              <a:solidFill>
                <a:srgbClr val="0000FF"/>
              </a:solidFill>
              <a:latin typeface="Times New Roman"/>
              <a:cs typeface="Times New Roman"/>
            </a:endParaRPr>
          </a:p>
        </p:txBody>
      </p:sp>
      <p:pic>
        <p:nvPicPr>
          <p:cNvPr id="4" name="Content Placeholder 3" descr="fig7_rev3.png"/>
          <p:cNvPicPr>
            <a:picLocks noGrp="1" noChangeAspect="1"/>
          </p:cNvPicPr>
          <p:nvPr>
            <p:ph idx="1"/>
          </p:nvPr>
        </p:nvPicPr>
        <p:blipFill>
          <a:blip r:embed="rId3" cstate="print"/>
          <a:stretch>
            <a:fillRect/>
          </a:stretch>
        </p:blipFill>
        <p:spPr>
          <a:xfrm>
            <a:off x="2743200" y="1104446"/>
            <a:ext cx="7315200" cy="5524954"/>
          </a:xfrm>
        </p:spPr>
      </p:pic>
      <p:pic>
        <p:nvPicPr>
          <p:cNvPr id="2051" name="Picture 3"/>
          <p:cNvPicPr>
            <a:picLocks noChangeAspect="1" noChangeArrowheads="1"/>
          </p:cNvPicPr>
          <p:nvPr/>
        </p:nvPicPr>
        <p:blipFill>
          <a:blip r:embed="rId4" cstate="print"/>
          <a:srcRect/>
          <a:stretch>
            <a:fillRect/>
          </a:stretch>
        </p:blipFill>
        <p:spPr bwMode="auto">
          <a:xfrm>
            <a:off x="509299" y="1143001"/>
            <a:ext cx="2198882" cy="3255586"/>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457205" y="4400786"/>
            <a:ext cx="2250981" cy="3320798"/>
          </a:xfrm>
          <a:prstGeom prst="rect">
            <a:avLst/>
          </a:prstGeom>
          <a:noFill/>
          <a:ln w="9525">
            <a:noFill/>
            <a:miter lim="800000"/>
            <a:headEnd/>
            <a:tailEnd/>
          </a:ln>
        </p:spPr>
      </p:pic>
      <p:sp>
        <p:nvSpPr>
          <p:cNvPr id="2054" name="Rectangle 6"/>
          <p:cNvSpPr>
            <a:spLocks noChangeArrowheads="1"/>
          </p:cNvSpPr>
          <p:nvPr/>
        </p:nvSpPr>
        <p:spPr bwMode="auto">
          <a:xfrm>
            <a:off x="3200404" y="6525414"/>
            <a:ext cx="6553201" cy="1180034"/>
          </a:xfrm>
          <a:prstGeom prst="rect">
            <a:avLst/>
          </a:prstGeom>
          <a:noFill/>
          <a:ln w="9525">
            <a:noFill/>
            <a:miter lim="800000"/>
            <a:headEnd/>
            <a:tailEnd/>
          </a:ln>
          <a:effectLst/>
        </p:spPr>
        <p:txBody>
          <a:bodyPr vert="horz" wrap="square" lIns="101823" tIns="50911" rIns="101823" bIns="50911" numCol="1" anchor="ctr" anchorCtr="0" compatLnSpc="1">
            <a:prstTxWarp prst="textNoShape">
              <a:avLst/>
            </a:prstTxWarp>
            <a:spAutoFit/>
          </a:bodyPr>
          <a:lstStyle/>
          <a:p>
            <a:pPr algn="just" defTabSz="1018228"/>
            <a:r>
              <a:rPr lang="en-US" sz="1400" dirty="0" smtClean="0">
                <a:latin typeface="Arial" pitchFamily="34" charset="0"/>
                <a:ea typeface="Times New Roman" pitchFamily="18" charset="0"/>
                <a:cs typeface="Arial" pitchFamily="34" charset="0"/>
              </a:rPr>
              <a:t>Comparisons of MODIS (</a:t>
            </a:r>
            <a:r>
              <a:rPr lang="en-US" sz="1400" dirty="0" err="1" smtClean="0">
                <a:latin typeface="Arial" pitchFamily="34" charset="0"/>
                <a:ea typeface="Times New Roman" pitchFamily="18" charset="0"/>
                <a:cs typeface="Arial" pitchFamily="34" charset="0"/>
              </a:rPr>
              <a:t>a,b</a:t>
            </a:r>
            <a:r>
              <a:rPr lang="en-US" sz="1400" dirty="0" smtClean="0">
                <a:latin typeface="Arial" pitchFamily="34" charset="0"/>
                <a:ea typeface="Times New Roman" pitchFamily="18" charset="0"/>
                <a:cs typeface="Arial" pitchFamily="34" charset="0"/>
              </a:rPr>
              <a:t>) and VIIRS-derived (c) </a:t>
            </a:r>
            <a:r>
              <a:rPr lang="en-US" sz="1400" i="1" dirty="0" err="1" smtClean="0">
                <a:latin typeface="Arial" pitchFamily="34" charset="0"/>
                <a:ea typeface="Times New Roman" pitchFamily="18" charset="0"/>
                <a:cs typeface="Arial" pitchFamily="34" charset="0"/>
              </a:rPr>
              <a:t>nL</a:t>
            </a:r>
            <a:r>
              <a:rPr lang="en-US" sz="1400" i="1" baseline="-30000" dirty="0" err="1" smtClean="0">
                <a:latin typeface="Arial" pitchFamily="34" charset="0"/>
                <a:ea typeface="Times New Roman" pitchFamily="18" charset="0"/>
                <a:cs typeface="Arial" pitchFamily="34" charset="0"/>
              </a:rPr>
              <a:t>w</a:t>
            </a:r>
            <a:r>
              <a:rPr lang="en-US" sz="1400" dirty="0" err="1" smtClean="0">
                <a:latin typeface="Arial" pitchFamily="34" charset="0"/>
                <a:ea typeface="Times New Roman" pitchFamily="18" charset="0"/>
                <a:cs typeface="Arial" pitchFamily="34" charset="0"/>
              </a:rPr>
              <a:t>(</a:t>
            </a:r>
            <a:r>
              <a:rPr lang="en-US" sz="1400" i="1" dirty="0" err="1" smtClean="0">
                <a:latin typeface="Arial" pitchFamily="34" charset="0"/>
                <a:ea typeface="Times New Roman" pitchFamily="18" charset="0"/>
                <a:cs typeface="Arial" pitchFamily="34" charset="0"/>
              </a:rPr>
              <a:t>λ</a:t>
            </a:r>
            <a:r>
              <a:rPr lang="en-US" sz="1400" dirty="0" smtClean="0">
                <a:latin typeface="Arial" pitchFamily="34" charset="0"/>
                <a:ea typeface="Times New Roman" pitchFamily="18" charset="0"/>
                <a:cs typeface="Arial" pitchFamily="34" charset="0"/>
              </a:rPr>
              <a:t>) spectra as a function of wavelength for the four atmospheric correction algorithms, and (d) scatter plot of VIIRS-derived </a:t>
            </a:r>
            <a:r>
              <a:rPr lang="en-US" sz="1400" i="1" dirty="0" err="1" smtClean="0">
                <a:latin typeface="Arial" pitchFamily="34" charset="0"/>
                <a:ea typeface="Times New Roman" pitchFamily="18" charset="0"/>
                <a:cs typeface="Arial" pitchFamily="34" charset="0"/>
              </a:rPr>
              <a:t>nL</a:t>
            </a:r>
            <a:r>
              <a:rPr lang="en-US" sz="1400" i="1" baseline="-30000" dirty="0" err="1" smtClean="0">
                <a:latin typeface="Arial" pitchFamily="34" charset="0"/>
                <a:ea typeface="Times New Roman" pitchFamily="18" charset="0"/>
                <a:cs typeface="Arial" pitchFamily="34" charset="0"/>
              </a:rPr>
              <a:t>w</a:t>
            </a:r>
            <a:r>
              <a:rPr lang="en-US" sz="1400" dirty="0" err="1" smtClean="0">
                <a:latin typeface="Arial" pitchFamily="34" charset="0"/>
                <a:ea typeface="Times New Roman" pitchFamily="18" charset="0"/>
                <a:cs typeface="Arial" pitchFamily="34" charset="0"/>
              </a:rPr>
              <a:t>(</a:t>
            </a:r>
            <a:r>
              <a:rPr lang="en-US" sz="1400" i="1" dirty="0" err="1" smtClean="0">
                <a:latin typeface="Arial" pitchFamily="34" charset="0"/>
                <a:ea typeface="Times New Roman" pitchFamily="18" charset="0"/>
                <a:cs typeface="Arial" pitchFamily="34" charset="0"/>
              </a:rPr>
              <a:t>λ</a:t>
            </a:r>
            <a:r>
              <a:rPr lang="en-US" sz="1400" dirty="0" smtClean="0">
                <a:latin typeface="Arial" pitchFamily="34" charset="0"/>
                <a:ea typeface="Times New Roman" pitchFamily="18" charset="0"/>
                <a:cs typeface="Arial" pitchFamily="34" charset="0"/>
              </a:rPr>
              <a:t>) at various wavelengths from the BMW against SWIR, randomly sampled from the entire VIIRS granule corresponding to the coverage plot (e).</a:t>
            </a:r>
            <a:endParaRPr lang="en-US" sz="14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1005840" y="172720"/>
            <a:ext cx="8046720" cy="690880"/>
          </a:xfrm>
          <a:prstGeom prst="rect">
            <a:avLst/>
          </a:prstGeom>
        </p:spPr>
        <p:txBody>
          <a:bodyPr lIns="101218" tIns="50613" rIns="101218" bIns="50613" anchor="ctr">
            <a:noAutofit/>
          </a:bodyPr>
          <a:lstStyle/>
          <a:p>
            <a:pPr algn="ctr" fontAlgn="auto">
              <a:spcAft>
                <a:spcPts val="0"/>
              </a:spcAft>
              <a:defRPr/>
            </a:pPr>
            <a:r>
              <a:rPr lang="en-US" sz="3100" b="1" dirty="0" smtClean="0">
                <a:solidFill>
                  <a:prstClr val="black"/>
                </a:solidFill>
                <a:latin typeface="Times New Roman"/>
                <a:ea typeface="Arial" pitchFamily="-1" charset="0"/>
                <a:cs typeface="Times New Roman"/>
              </a:rPr>
              <a:t>VIIRS </a:t>
            </a:r>
            <a:r>
              <a:rPr lang="en-US" sz="3100" b="1" dirty="0">
                <a:solidFill>
                  <a:prstClr val="black"/>
                </a:solidFill>
                <a:latin typeface="Times New Roman"/>
                <a:ea typeface="Arial" pitchFamily="-1" charset="0"/>
                <a:cs typeface="Times New Roman"/>
              </a:rPr>
              <a:t>Ocean Color EDR Monitoring Sites</a:t>
            </a:r>
          </a:p>
        </p:txBody>
      </p:sp>
      <p:pic>
        <p:nvPicPr>
          <p:cNvPr id="22531" name="Picture 4" descr="global_annotated_720x360.png"/>
          <p:cNvPicPr>
            <a:picLocks noChangeAspect="1"/>
          </p:cNvPicPr>
          <p:nvPr/>
        </p:nvPicPr>
        <p:blipFill>
          <a:blip r:embed="rId2" cstate="print"/>
          <a:srcRect/>
          <a:stretch>
            <a:fillRect/>
          </a:stretch>
        </p:blipFill>
        <p:spPr bwMode="auto">
          <a:xfrm>
            <a:off x="670560" y="1122680"/>
            <a:ext cx="8717280" cy="4490720"/>
          </a:xfrm>
          <a:prstGeom prst="rect">
            <a:avLst/>
          </a:prstGeom>
          <a:noFill/>
          <a:ln w="9525">
            <a:noFill/>
            <a:miter lim="800000"/>
            <a:headEnd/>
            <a:tailEnd/>
          </a:ln>
        </p:spPr>
      </p:pic>
      <p:sp>
        <p:nvSpPr>
          <p:cNvPr id="22534" name="TextBox 7"/>
          <p:cNvSpPr txBox="1">
            <a:spLocks noChangeArrowheads="1"/>
          </p:cNvSpPr>
          <p:nvPr/>
        </p:nvSpPr>
        <p:spPr bwMode="auto">
          <a:xfrm>
            <a:off x="609600" y="5638800"/>
            <a:ext cx="8763000" cy="656212"/>
          </a:xfrm>
          <a:prstGeom prst="rect">
            <a:avLst/>
          </a:prstGeom>
          <a:noFill/>
          <a:ln w="9525">
            <a:noFill/>
            <a:miter lim="800000"/>
            <a:headEnd/>
            <a:tailEnd/>
          </a:ln>
        </p:spPr>
        <p:txBody>
          <a:bodyPr wrap="square" lIns="101218" tIns="50613" rIns="101218" bIns="50613">
            <a:prstTxWarp prst="textNoShape">
              <a:avLst/>
            </a:prstTxWarp>
            <a:spAutoFit/>
          </a:bodyPr>
          <a:lstStyle/>
          <a:p>
            <a:r>
              <a:rPr lang="en-US" dirty="0" smtClean="0">
                <a:solidFill>
                  <a:prstClr val="black"/>
                </a:solidFill>
                <a:latin typeface="Times New Roman"/>
                <a:ea typeface="Arial" pitchFamily="-1" charset="0"/>
                <a:cs typeface="Times New Roman"/>
              </a:rPr>
              <a:t>1. </a:t>
            </a:r>
            <a:r>
              <a:rPr lang="en-US" b="1" dirty="0" smtClean="0">
                <a:solidFill>
                  <a:prstClr val="black"/>
                </a:solidFill>
                <a:latin typeface="Times New Roman"/>
                <a:ea typeface="Arial" pitchFamily="-1" charset="0"/>
                <a:cs typeface="Times New Roman"/>
              </a:rPr>
              <a:t>MOBY Site</a:t>
            </a:r>
            <a:r>
              <a:rPr lang="en-US" dirty="0" smtClean="0">
                <a:solidFill>
                  <a:prstClr val="black"/>
                </a:solidFill>
                <a:latin typeface="Times New Roman"/>
                <a:ea typeface="Arial" pitchFamily="-1" charset="0"/>
                <a:cs typeface="Times New Roman"/>
              </a:rPr>
              <a:t>; 2. South Pacific Gyre; 3. Chesapeake Bay; 4. US East Coast; 5. </a:t>
            </a:r>
            <a:r>
              <a:rPr lang="en-US" b="1" dirty="0" smtClean="0">
                <a:solidFill>
                  <a:prstClr val="black"/>
                </a:solidFill>
                <a:latin typeface="Times New Roman"/>
                <a:ea typeface="Arial" pitchFamily="-1" charset="0"/>
                <a:cs typeface="Times New Roman"/>
              </a:rPr>
              <a:t>AERONET-OC CSI Site</a:t>
            </a:r>
            <a:r>
              <a:rPr lang="en-US" dirty="0" smtClean="0">
                <a:solidFill>
                  <a:prstClr val="black"/>
                </a:solidFill>
                <a:latin typeface="Times New Roman"/>
                <a:ea typeface="Arial" pitchFamily="-1" charset="0"/>
                <a:cs typeface="Times New Roman"/>
              </a:rPr>
              <a:t>; 6. </a:t>
            </a:r>
            <a:r>
              <a:rPr lang="en-US" b="1" dirty="0" smtClean="0">
                <a:solidFill>
                  <a:prstClr val="black"/>
                </a:solidFill>
                <a:latin typeface="Times New Roman"/>
                <a:ea typeface="Arial" pitchFamily="-1" charset="0"/>
                <a:cs typeface="Times New Roman"/>
              </a:rPr>
              <a:t>AERONET-OC LISCO Site</a:t>
            </a:r>
            <a:r>
              <a:rPr lang="en-US" dirty="0" smtClean="0">
                <a:solidFill>
                  <a:prstClr val="black"/>
                </a:solidFill>
                <a:latin typeface="Times New Roman"/>
                <a:ea typeface="Arial" pitchFamily="-1" charset="0"/>
                <a:cs typeface="Times New Roman"/>
              </a:rPr>
              <a:t>; 7. </a:t>
            </a:r>
            <a:r>
              <a:rPr lang="en-US" b="1" dirty="0" smtClean="0">
                <a:solidFill>
                  <a:prstClr val="black"/>
                </a:solidFill>
                <a:latin typeface="Times New Roman"/>
                <a:ea typeface="Arial" pitchFamily="-1" charset="0"/>
                <a:cs typeface="Times New Roman"/>
              </a:rPr>
              <a:t>AERONET-OC USC Site</a:t>
            </a:r>
            <a:r>
              <a:rPr lang="en-US" dirty="0" smtClean="0">
                <a:solidFill>
                  <a:prstClr val="black"/>
                </a:solidFill>
                <a:latin typeface="Times New Roman"/>
                <a:ea typeface="Arial" pitchFamily="-1" charset="0"/>
                <a:cs typeface="Times New Roman"/>
              </a:rPr>
              <a:t>. </a:t>
            </a:r>
            <a:endParaRPr lang="en-US" dirty="0">
              <a:solidFill>
                <a:prstClr val="black"/>
              </a:solidFill>
              <a:latin typeface="Times New Roman"/>
              <a:ea typeface="Arial" pitchFamily="-1" charset="0"/>
              <a:cs typeface="Times New Roman"/>
            </a:endParaRPr>
          </a:p>
        </p:txBody>
      </p:sp>
      <p:sp>
        <p:nvSpPr>
          <p:cNvPr id="6" name="Rectangle 5"/>
          <p:cNvSpPr>
            <a:spLocks noChangeArrowheads="1"/>
          </p:cNvSpPr>
          <p:nvPr/>
        </p:nvSpPr>
        <p:spPr bwMode="auto">
          <a:xfrm>
            <a:off x="914423" y="6400799"/>
            <a:ext cx="8229601" cy="914401"/>
          </a:xfrm>
          <a:prstGeom prst="rect">
            <a:avLst/>
          </a:prstGeom>
          <a:noFill/>
          <a:ln w="12700">
            <a:noFill/>
            <a:miter lim="800000"/>
            <a:headEnd/>
            <a:tailEnd/>
          </a:ln>
          <a:effectLst>
            <a:outerShdw blurRad="63500" dist="29783" dir="3885598" algn="ctr" rotWithShape="0">
              <a:schemeClr val="bg2">
                <a:alpha val="74998"/>
              </a:schemeClr>
            </a:outerShdw>
          </a:effectLst>
        </p:spPr>
        <p:txBody>
          <a:bodyPr lIns="100169" tIns="49203" rIns="100169" bIns="49203" anchor="ctr">
            <a:prstTxWarp prst="textNoShape">
              <a:avLst/>
            </a:prstTxWarp>
          </a:bodyPr>
          <a:lstStyle/>
          <a:p>
            <a:pPr algn="ctr">
              <a:lnSpc>
                <a:spcPct val="90000"/>
              </a:lnSpc>
              <a:defRPr/>
            </a:pPr>
            <a:r>
              <a:rPr lang="en-US" sz="2600" b="1" dirty="0" smtClean="0">
                <a:solidFill>
                  <a:srgbClr val="FF0000"/>
                </a:solidFill>
                <a:latin typeface="Times New Roman"/>
                <a:cs typeface="Times New Roman"/>
              </a:rPr>
              <a:t>Website:</a:t>
            </a:r>
          </a:p>
          <a:p>
            <a:pPr algn="ctr">
              <a:lnSpc>
                <a:spcPct val="90000"/>
              </a:lnSpc>
              <a:defRPr/>
            </a:pPr>
            <a:r>
              <a:rPr lang="en-US" sz="2600" b="1" dirty="0" smtClean="0">
                <a:solidFill>
                  <a:srgbClr val="0000FF"/>
                </a:solidFill>
                <a:latin typeface="Times New Roman"/>
                <a:cs typeface="Times New Roman"/>
              </a:rPr>
              <a:t> http://</a:t>
            </a:r>
            <a:r>
              <a:rPr lang="en-US" sz="2600" b="1" dirty="0" err="1" smtClean="0">
                <a:solidFill>
                  <a:srgbClr val="0000FF"/>
                </a:solidFill>
                <a:latin typeface="Times New Roman"/>
                <a:cs typeface="Times New Roman"/>
              </a:rPr>
              <a:t>www.star.nesdis.noaa.gov/sod/mecb/color</a:t>
            </a:r>
            <a:r>
              <a:rPr lang="en-US" sz="2600" b="1" dirty="0" smtClean="0">
                <a:solidFill>
                  <a:srgbClr val="0000FF"/>
                </a:solidFill>
                <a:latin typeface="Times New Roman"/>
                <a:cs typeface="Times New Roman"/>
              </a:rPr>
              <a:t>/</a:t>
            </a:r>
            <a:endParaRPr lang="en-US" sz="2600" dirty="0">
              <a:solidFill>
                <a:srgbClr val="1F497D"/>
              </a:solidFill>
              <a:latin typeface="Times New Roman"/>
              <a:cs typeface="Times New Roman"/>
            </a:endParaRPr>
          </a:p>
        </p:txBody>
      </p:sp>
      <p:sp useBgFill="1">
        <p:nvSpPr>
          <p:cNvPr id="7" name="Text Box 4"/>
          <p:cNvSpPr txBox="1">
            <a:spLocks noChangeArrowheads="1"/>
          </p:cNvSpPr>
          <p:nvPr/>
        </p:nvSpPr>
        <p:spPr bwMode="auto">
          <a:xfrm>
            <a:off x="9622666" y="7392949"/>
            <a:ext cx="435245" cy="379213"/>
          </a:xfrm>
          <a:prstGeom prst="rect">
            <a:avLst/>
          </a:prstGeom>
          <a:ln w="12700">
            <a:noFill/>
            <a:miter lim="800000"/>
            <a:headEnd/>
            <a:tailEnd/>
          </a:ln>
          <a:effectLst/>
        </p:spPr>
        <p:txBody>
          <a:bodyPr wrap="none" lIns="101218" tIns="50613" rIns="101218" bIns="50613">
            <a:prstTxWarp prst="textNoShape">
              <a:avLst/>
            </a:prstTxWarp>
            <a:spAutoFit/>
          </a:bodyPr>
          <a:lstStyle/>
          <a:p>
            <a:pPr eaLnBrk="0" hangingPunct="0"/>
            <a:fld id="{E04DBD3B-7838-2C4F-8EA1-EF643A63ADA8}" type="slidenum">
              <a:rPr lang="en-US">
                <a:solidFill>
                  <a:prstClr val="black"/>
                </a:solidFill>
                <a:latin typeface="Times" pitchFamily="-84" charset="0"/>
              </a:rPr>
              <a:pPr eaLnBrk="0" hangingPunct="0"/>
              <a:t>14</a:t>
            </a:fld>
            <a:endParaRPr lang="en-US" dirty="0">
              <a:solidFill>
                <a:prstClr val="black"/>
              </a:solidFill>
              <a:latin typeface="Times" pitchFamily="-8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1"/>
          <p:cNvSpPr>
            <a:spLocks noGrp="1"/>
          </p:cNvSpPr>
          <p:nvPr>
            <p:ph type="title"/>
          </p:nvPr>
        </p:nvSpPr>
        <p:spPr>
          <a:xfrm>
            <a:off x="6705622" y="228600"/>
            <a:ext cx="2362201" cy="685800"/>
          </a:xfrm>
        </p:spPr>
        <p:txBody>
          <a:bodyPr>
            <a:normAutofit/>
          </a:bodyPr>
          <a:lstStyle/>
          <a:p>
            <a:pPr algn="l"/>
            <a:r>
              <a:rPr lang="en-US" sz="3100" b="1" dirty="0" smtClean="0">
                <a:latin typeface="Times New Roman"/>
                <a:cs typeface="Times New Roman"/>
              </a:rPr>
              <a:t>MOBY</a:t>
            </a:r>
            <a:r>
              <a:rPr lang="en-US" sz="3100" dirty="0" smtClean="0">
                <a:latin typeface="Times New Roman"/>
                <a:cs typeface="Times New Roman"/>
              </a:rPr>
              <a:t> Data</a:t>
            </a:r>
            <a:endParaRPr lang="en-US" sz="3100" dirty="0">
              <a:latin typeface="Times New Roman"/>
              <a:cs typeface="Times New Roman"/>
            </a:endParaRPr>
          </a:p>
        </p:txBody>
      </p:sp>
      <p:pic>
        <p:nvPicPr>
          <p:cNvPr id="10" name="Picture 2" descr="http://www.star.nesdis.noaa.gov/sod/mecb/color/validation/MOBY/MOBY-matchup.png"/>
          <p:cNvPicPr>
            <a:picLocks noChangeAspect="1" noChangeArrowheads="1"/>
          </p:cNvPicPr>
          <p:nvPr/>
        </p:nvPicPr>
        <p:blipFill>
          <a:blip r:embed="rId2" cstate="print"/>
          <a:srcRect/>
          <a:stretch>
            <a:fillRect/>
          </a:stretch>
        </p:blipFill>
        <p:spPr bwMode="auto">
          <a:xfrm>
            <a:off x="0" y="0"/>
            <a:ext cx="6736080" cy="7772400"/>
          </a:xfrm>
          <a:prstGeom prst="rect">
            <a:avLst/>
          </a:prstGeom>
          <a:noFill/>
        </p:spPr>
      </p:pic>
      <p:sp>
        <p:nvSpPr>
          <p:cNvPr id="11" name="TextBox 4"/>
          <p:cNvSpPr txBox="1">
            <a:spLocks noChangeArrowheads="1"/>
          </p:cNvSpPr>
          <p:nvPr/>
        </p:nvSpPr>
        <p:spPr bwMode="auto">
          <a:xfrm>
            <a:off x="6789420" y="1381770"/>
            <a:ext cx="3101340" cy="2872618"/>
          </a:xfrm>
          <a:prstGeom prst="rect">
            <a:avLst/>
          </a:prstGeom>
          <a:noFill/>
          <a:ln w="9525">
            <a:noFill/>
            <a:miter lim="800000"/>
            <a:headEnd/>
            <a:tailEnd/>
          </a:ln>
        </p:spPr>
        <p:txBody>
          <a:bodyPr wrap="square" lIns="101633" tIns="50818" rIns="101633" bIns="50818">
            <a:prstTxWarp prst="textNoShape">
              <a:avLst/>
            </a:prstTxWarp>
            <a:spAutoFit/>
          </a:bodyPr>
          <a:lstStyle/>
          <a:p>
            <a:r>
              <a:rPr lang="en-US" dirty="0">
                <a:solidFill>
                  <a:prstClr val="black"/>
                </a:solidFill>
                <a:latin typeface="Times New Roman"/>
                <a:ea typeface="Arial" pitchFamily="-1" charset="0"/>
                <a:cs typeface="Times New Roman"/>
              </a:rPr>
              <a:t>Comparison of</a:t>
            </a:r>
            <a:r>
              <a:rPr lang="en-US" dirty="0" smtClean="0">
                <a:solidFill>
                  <a:prstClr val="black"/>
                </a:solidFill>
                <a:latin typeface="Times New Roman"/>
                <a:ea typeface="Arial" pitchFamily="-1" charset="0"/>
                <a:cs typeface="Times New Roman"/>
              </a:rPr>
              <a:t> VIIRS </a:t>
            </a:r>
            <a:r>
              <a:rPr lang="en-US" b="1" dirty="0">
                <a:solidFill>
                  <a:prstClr val="black"/>
                </a:solidFill>
                <a:latin typeface="Times New Roman"/>
                <a:ea typeface="Arial" pitchFamily="-1" charset="0"/>
                <a:cs typeface="Times New Roman"/>
              </a:rPr>
              <a:t>NOAA</a:t>
            </a:r>
            <a:r>
              <a:rPr lang="en-US" b="1" dirty="0" smtClean="0">
                <a:solidFill>
                  <a:prstClr val="black"/>
                </a:solidFill>
                <a:latin typeface="Times New Roman"/>
                <a:ea typeface="Arial" pitchFamily="-1" charset="0"/>
                <a:cs typeface="Times New Roman"/>
              </a:rPr>
              <a:t>-MSL12 </a:t>
            </a:r>
            <a:r>
              <a:rPr lang="en-US" dirty="0" smtClean="0">
                <a:solidFill>
                  <a:prstClr val="black"/>
                </a:solidFill>
                <a:latin typeface="Times New Roman"/>
                <a:ea typeface="Arial" pitchFamily="-1" charset="0"/>
                <a:cs typeface="Times New Roman"/>
              </a:rPr>
              <a:t>results with </a:t>
            </a:r>
            <a:r>
              <a:rPr lang="en-US" dirty="0">
                <a:solidFill>
                  <a:prstClr val="black"/>
                </a:solidFill>
                <a:latin typeface="Times New Roman"/>
                <a:ea typeface="Arial" pitchFamily="-1" charset="0"/>
                <a:cs typeface="Times New Roman"/>
              </a:rPr>
              <a:t>MOBY in </a:t>
            </a:r>
            <a:r>
              <a:rPr lang="en-US" dirty="0" smtClean="0">
                <a:solidFill>
                  <a:prstClr val="black"/>
                </a:solidFill>
                <a:latin typeface="Times New Roman"/>
                <a:ea typeface="Arial" pitchFamily="-1" charset="0"/>
                <a:cs typeface="Times New Roman"/>
              </a:rPr>
              <a:t>situ data.</a:t>
            </a:r>
          </a:p>
          <a:p>
            <a:endParaRPr lang="en-US" dirty="0">
              <a:solidFill>
                <a:prstClr val="black"/>
              </a:solidFill>
              <a:latin typeface="Times New Roman"/>
              <a:ea typeface="Arial" pitchFamily="-1" charset="0"/>
              <a:cs typeface="Times New Roman"/>
            </a:endParaRPr>
          </a:p>
          <a:p>
            <a:r>
              <a:rPr lang="en-US" dirty="0">
                <a:solidFill>
                  <a:prstClr val="black"/>
                </a:solidFill>
                <a:latin typeface="Times New Roman"/>
                <a:ea typeface="Arial" pitchFamily="-1" charset="0"/>
                <a:cs typeface="Times New Roman"/>
              </a:rPr>
              <a:t>Note: </a:t>
            </a:r>
          </a:p>
          <a:p>
            <a:r>
              <a:rPr lang="en-US" dirty="0">
                <a:solidFill>
                  <a:prstClr val="black"/>
                </a:solidFill>
                <a:latin typeface="Times New Roman"/>
                <a:ea typeface="Arial" pitchFamily="-1" charset="0"/>
                <a:cs typeface="Times New Roman"/>
              </a:rPr>
              <a:t>Vicarious </a:t>
            </a:r>
            <a:r>
              <a:rPr lang="en-US" dirty="0" smtClean="0">
                <a:solidFill>
                  <a:prstClr val="black"/>
                </a:solidFill>
                <a:latin typeface="Times New Roman"/>
                <a:ea typeface="Arial" pitchFamily="-1" charset="0"/>
                <a:cs typeface="Times New Roman"/>
              </a:rPr>
              <a:t>calibration gains applied since </a:t>
            </a:r>
            <a:r>
              <a:rPr lang="en-US" b="1" dirty="0" smtClean="0">
                <a:solidFill>
                  <a:srgbClr val="0000FF"/>
                </a:solidFill>
                <a:latin typeface="Times New Roman"/>
                <a:ea typeface="Arial" pitchFamily="-1" charset="0"/>
                <a:cs typeface="Times New Roman"/>
              </a:rPr>
              <a:t>May 2012</a:t>
            </a:r>
            <a:r>
              <a:rPr lang="en-US" dirty="0" smtClean="0">
                <a:solidFill>
                  <a:prstClr val="black"/>
                </a:solidFill>
                <a:latin typeface="Times New Roman"/>
                <a:ea typeface="Arial" pitchFamily="-1" charset="0"/>
                <a:cs typeface="Times New Roman"/>
              </a:rPr>
              <a:t>. </a:t>
            </a:r>
          </a:p>
          <a:p>
            <a:endParaRPr lang="en-US" dirty="0" smtClean="0">
              <a:solidFill>
                <a:prstClr val="black"/>
              </a:solidFill>
              <a:latin typeface="Times New Roman"/>
              <a:ea typeface="Arial" pitchFamily="-1" charset="0"/>
              <a:cs typeface="Times New Roman"/>
            </a:endParaRPr>
          </a:p>
          <a:p>
            <a:r>
              <a:rPr lang="en-US" dirty="0" smtClean="0">
                <a:solidFill>
                  <a:prstClr val="black"/>
                </a:solidFill>
                <a:latin typeface="Times New Roman"/>
                <a:ea typeface="Arial" pitchFamily="-1" charset="0"/>
                <a:cs typeface="Times New Roman"/>
              </a:rPr>
              <a:t>Gains derived using MOBY data.</a:t>
            </a:r>
          </a:p>
        </p:txBody>
      </p:sp>
      <p:sp>
        <p:nvSpPr>
          <p:cNvPr id="12" name="Title 1"/>
          <p:cNvSpPr txBox="1">
            <a:spLocks/>
          </p:cNvSpPr>
          <p:nvPr/>
        </p:nvSpPr>
        <p:spPr bwMode="auto">
          <a:xfrm>
            <a:off x="6781820" y="6019800"/>
            <a:ext cx="2362201" cy="685800"/>
          </a:xfrm>
          <a:prstGeom prst="rect">
            <a:avLst/>
          </a:prstGeom>
          <a:noFill/>
          <a:ln w="9525">
            <a:noFill/>
            <a:miter lim="800000"/>
            <a:headEnd/>
            <a:tailEnd/>
          </a:ln>
        </p:spPr>
        <p:txBody>
          <a:bodyPr vert="horz" wrap="square" lIns="101633" tIns="50818" rIns="101633" bIns="50818" numCol="1" anchor="ctr" anchorCtr="1" compatLnSpc="1">
            <a:prstTxWarp prst="textNoShape">
              <a:avLst/>
            </a:prstTxWarp>
            <a:normAutofit/>
          </a:bodyPr>
          <a:lstStyle/>
          <a:p>
            <a:pPr defTabSz="912154" eaLnBrk="0" hangingPunct="0">
              <a:defRPr/>
            </a:pPr>
            <a:r>
              <a:rPr lang="en-US" dirty="0" smtClean="0">
                <a:latin typeface="Times New Roman"/>
                <a:ea typeface="+mj-ea"/>
                <a:cs typeface="Times New Roman"/>
              </a:rPr>
              <a:t>Satellite data in </a:t>
            </a:r>
            <a:r>
              <a:rPr lang="en-US" b="1" dirty="0" smtClean="0">
                <a:solidFill>
                  <a:srgbClr val="0000FF"/>
                </a:solidFill>
                <a:latin typeface="Times New Roman"/>
                <a:ea typeface="+mj-ea"/>
                <a:cs typeface="Times New Roman"/>
              </a:rPr>
              <a:t>blue</a:t>
            </a:r>
            <a:r>
              <a:rPr lang="en-US" dirty="0" smtClean="0">
                <a:latin typeface="Times New Roman"/>
                <a:ea typeface="+mj-ea"/>
                <a:cs typeface="Times New Roman"/>
              </a:rPr>
              <a:t> and MOBY data in </a:t>
            </a:r>
            <a:r>
              <a:rPr lang="en-US" b="1" dirty="0" smtClean="0">
                <a:solidFill>
                  <a:srgbClr val="FF0000"/>
                </a:solidFill>
                <a:latin typeface="Times New Roman"/>
                <a:ea typeface="+mj-ea"/>
                <a:cs typeface="Times New Roman"/>
              </a:rPr>
              <a:t>red</a:t>
            </a:r>
            <a:endParaRPr lang="en-US" b="1" dirty="0">
              <a:solidFill>
                <a:srgbClr val="FF0000"/>
              </a:solidFill>
              <a:latin typeface="Times New Roman"/>
              <a:ea typeface="+mj-ea"/>
              <a:cs typeface="Times New Roman"/>
            </a:endParaRPr>
          </a:p>
        </p:txBody>
      </p:sp>
      <p:cxnSp>
        <p:nvCxnSpPr>
          <p:cNvPr id="13" name="Straight Arrow Connector 12"/>
          <p:cNvCxnSpPr/>
          <p:nvPr/>
        </p:nvCxnSpPr>
        <p:spPr>
          <a:xfrm rot="5400000" flipH="1" flipV="1">
            <a:off x="-2257172" y="4162174"/>
            <a:ext cx="6648820" cy="873"/>
          </a:xfrm>
          <a:prstGeom prst="straightConnector1">
            <a:avLst/>
          </a:prstGeom>
          <a:ln w="22225">
            <a:solidFill>
              <a:srgbClr val="0000FF"/>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flipV="1">
            <a:off x="586740" y="3022600"/>
            <a:ext cx="2095500" cy="8636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4"/>
          <p:cNvSpPr txBox="1">
            <a:spLocks noChangeArrowheads="1"/>
          </p:cNvSpPr>
          <p:nvPr/>
        </p:nvSpPr>
        <p:spPr bwMode="auto">
          <a:xfrm>
            <a:off x="2766060" y="2763535"/>
            <a:ext cx="1844040" cy="379627"/>
          </a:xfrm>
          <a:prstGeom prst="rect">
            <a:avLst/>
          </a:prstGeom>
          <a:noFill/>
          <a:ln w="9525">
            <a:noFill/>
            <a:miter lim="800000"/>
            <a:headEnd/>
            <a:tailEnd/>
          </a:ln>
        </p:spPr>
        <p:txBody>
          <a:bodyPr wrap="square" lIns="101633" tIns="50818" rIns="101633" bIns="50818">
            <a:prstTxWarp prst="textNoShape">
              <a:avLst/>
            </a:prstTxWarp>
            <a:spAutoFit/>
          </a:bodyPr>
          <a:lstStyle/>
          <a:p>
            <a:r>
              <a:rPr lang="en-US" dirty="0" smtClean="0">
                <a:solidFill>
                  <a:prstClr val="black"/>
                </a:solidFill>
                <a:latin typeface="Times New Roman"/>
                <a:ea typeface="Arial" pitchFamily="-1" charset="0"/>
                <a:cs typeface="Times New Roman"/>
              </a:rPr>
              <a:t>Bad calibration</a:t>
            </a:r>
            <a:endParaRPr lang="en-US" dirty="0">
              <a:solidFill>
                <a:prstClr val="black"/>
              </a:solidFill>
              <a:latin typeface="Times New Roman"/>
              <a:ea typeface="Arial" pitchFamily="-1" charset="0"/>
              <a:cs typeface="Times New Roman"/>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10058399" cy="887542"/>
          </a:xfrm>
          <a:prstGeom prst="rect">
            <a:avLst/>
          </a:prstGeom>
          <a:noFill/>
        </p:spPr>
        <p:txBody>
          <a:bodyPr wrap="square" lIns="101716" tIns="50859" rIns="101716" bIns="50859" rtlCol="0">
            <a:spAutoFit/>
          </a:bodyPr>
          <a:lstStyle/>
          <a:p>
            <a:pPr algn="ctr"/>
            <a:r>
              <a:rPr lang="en-US" sz="3100" b="1" dirty="0" smtClean="0">
                <a:latin typeface="Times New Roman"/>
                <a:cs typeface="Times New Roman"/>
              </a:rPr>
              <a:t>VIIRS–MOBY In Situ Matchups</a:t>
            </a:r>
          </a:p>
          <a:p>
            <a:pPr algn="ctr"/>
            <a:r>
              <a:rPr lang="en-US" sz="2000" b="1" dirty="0" smtClean="0">
                <a:solidFill>
                  <a:srgbClr val="0000FF"/>
                </a:solidFill>
                <a:latin typeface="Times New Roman"/>
                <a:cs typeface="Times New Roman"/>
              </a:rPr>
              <a:t>Reduced matchup noise with new </a:t>
            </a:r>
            <a:r>
              <a:rPr lang="en-US" sz="2000" b="1" dirty="0" err="1" smtClean="0">
                <a:solidFill>
                  <a:srgbClr val="0000FF"/>
                </a:solidFill>
                <a:latin typeface="Times New Roman"/>
                <a:cs typeface="Times New Roman"/>
              </a:rPr>
              <a:t>straylight</a:t>
            </a:r>
            <a:r>
              <a:rPr lang="en-US" sz="2000" b="1" dirty="0" smtClean="0">
                <a:solidFill>
                  <a:srgbClr val="0000FF"/>
                </a:solidFill>
                <a:latin typeface="Times New Roman"/>
                <a:cs typeface="Times New Roman"/>
              </a:rPr>
              <a:t> flag (</a:t>
            </a:r>
            <a:r>
              <a:rPr lang="en-US" sz="2000" b="1" i="1" dirty="0" smtClean="0">
                <a:solidFill>
                  <a:srgbClr val="0000FF"/>
                </a:solidFill>
                <a:latin typeface="Times New Roman"/>
                <a:cs typeface="Times New Roman"/>
              </a:rPr>
              <a:t>Jiang &amp; Wang </a:t>
            </a:r>
            <a:r>
              <a:rPr lang="en-US" sz="2000" b="1" dirty="0" smtClean="0">
                <a:solidFill>
                  <a:srgbClr val="0000FF"/>
                </a:solidFill>
                <a:latin typeface="Times New Roman"/>
                <a:cs typeface="Times New Roman"/>
              </a:rPr>
              <a:t>2013)</a:t>
            </a:r>
            <a:endParaRPr lang="en-US" sz="2000" b="1" dirty="0">
              <a:solidFill>
                <a:srgbClr val="0000FF"/>
              </a:solidFill>
              <a:latin typeface="Times New Roman"/>
              <a:cs typeface="Times New Roman"/>
            </a:endParaRPr>
          </a:p>
        </p:txBody>
      </p:sp>
      <p:pic>
        <p:nvPicPr>
          <p:cNvPr id="5" name="Picture 3" descr="plot_moby_pnaik_match_viirs_bmw_20140909_5x5.png"/>
          <p:cNvPicPr>
            <a:picLocks noChangeAspect="1"/>
          </p:cNvPicPr>
          <p:nvPr/>
        </p:nvPicPr>
        <p:blipFill>
          <a:blip r:embed="rId2"/>
          <a:srcRect/>
          <a:stretch>
            <a:fillRect/>
          </a:stretch>
        </p:blipFill>
        <p:spPr bwMode="auto">
          <a:xfrm>
            <a:off x="0" y="914400"/>
            <a:ext cx="5299075" cy="6858000"/>
          </a:xfrm>
          <a:prstGeom prst="rect">
            <a:avLst/>
          </a:prstGeom>
          <a:noFill/>
          <a:ln w="9525">
            <a:noFill/>
            <a:miter lim="800000"/>
            <a:headEnd/>
            <a:tailEnd/>
          </a:ln>
        </p:spPr>
      </p:pic>
      <p:pic>
        <p:nvPicPr>
          <p:cNvPr id="6" name="Picture 3" descr="plot_moby_pnaik_match_viirs_bmw_20140909_stray_5x5.png"/>
          <p:cNvPicPr>
            <a:picLocks noChangeAspect="1"/>
          </p:cNvPicPr>
          <p:nvPr/>
        </p:nvPicPr>
        <p:blipFill>
          <a:blip r:embed="rId3"/>
          <a:srcRect/>
          <a:stretch>
            <a:fillRect/>
          </a:stretch>
        </p:blipFill>
        <p:spPr bwMode="auto">
          <a:xfrm>
            <a:off x="4953000" y="914400"/>
            <a:ext cx="5299075" cy="6858000"/>
          </a:xfrm>
          <a:prstGeom prst="rect">
            <a:avLst/>
          </a:prstGeom>
          <a:noFill/>
          <a:ln w="9525">
            <a:noFill/>
            <a:miter lim="800000"/>
            <a:headEnd/>
            <a:tailEnd/>
          </a:ln>
        </p:spPr>
      </p:pic>
      <p:sp>
        <p:nvSpPr>
          <p:cNvPr id="7" name="Rectangle 8"/>
          <p:cNvSpPr>
            <a:spLocks noChangeArrowheads="1"/>
          </p:cNvSpPr>
          <p:nvPr/>
        </p:nvSpPr>
        <p:spPr bwMode="auto">
          <a:xfrm>
            <a:off x="381000" y="7433846"/>
            <a:ext cx="4419600" cy="338554"/>
          </a:xfrm>
          <a:prstGeom prst="rect">
            <a:avLst/>
          </a:prstGeom>
          <a:noFill/>
          <a:ln w="9525">
            <a:noFill/>
            <a:miter lim="800000"/>
            <a:headEnd/>
            <a:tailEnd/>
          </a:ln>
        </p:spPr>
        <p:txBody>
          <a:bodyPr wrap="square">
            <a:prstTxWarp prst="textNoShape">
              <a:avLst/>
            </a:prstTxWarp>
            <a:spAutoFit/>
          </a:bodyPr>
          <a:lstStyle/>
          <a:p>
            <a:pPr algn="ctr">
              <a:spcBef>
                <a:spcPct val="20000"/>
              </a:spcBef>
            </a:pPr>
            <a:r>
              <a:rPr lang="en-US" sz="1600" dirty="0">
                <a:ea typeface="ＭＳ Ｐゴシック" pitchFamily="-105" charset="-128"/>
                <a:cs typeface="ＭＳ Ｐゴシック" pitchFamily="-105" charset="-128"/>
              </a:rPr>
              <a:t>Matchup </a:t>
            </a:r>
            <a:r>
              <a:rPr lang="en-US" sz="1600" dirty="0" smtClean="0">
                <a:ea typeface="ＭＳ Ｐゴシック" pitchFamily="-105" charset="-128"/>
                <a:cs typeface="ＭＳ Ｐゴシック" pitchFamily="-105" charset="-128"/>
              </a:rPr>
              <a:t>with </a:t>
            </a:r>
            <a:r>
              <a:rPr lang="en-US" sz="1600" b="1" dirty="0" smtClean="0">
                <a:solidFill>
                  <a:srgbClr val="FF0000"/>
                </a:solidFill>
                <a:ea typeface="ＭＳ Ｐゴシック" pitchFamily="-105" charset="-128"/>
                <a:cs typeface="ＭＳ Ｐゴシック" pitchFamily="-105" charset="-128"/>
              </a:rPr>
              <a:t>No </a:t>
            </a:r>
            <a:r>
              <a:rPr lang="en-US" sz="1600" b="1" dirty="0" err="1" smtClean="0">
                <a:solidFill>
                  <a:srgbClr val="FF0000"/>
                </a:solidFill>
                <a:ea typeface="ＭＳ Ｐゴシック" pitchFamily="-105" charset="-128"/>
                <a:cs typeface="ＭＳ Ｐゴシック" pitchFamily="-105" charset="-128"/>
              </a:rPr>
              <a:t>Straylight</a:t>
            </a:r>
            <a:r>
              <a:rPr lang="en-US" sz="1600" b="1" dirty="0" smtClean="0">
                <a:solidFill>
                  <a:srgbClr val="FF0000"/>
                </a:solidFill>
                <a:ea typeface="ＭＳ Ｐゴシック" pitchFamily="-105" charset="-128"/>
                <a:cs typeface="ＭＳ Ｐゴシック" pitchFamily="-105" charset="-128"/>
              </a:rPr>
              <a:t> Flag Applied</a:t>
            </a:r>
            <a:endParaRPr lang="en-US" sz="1600" dirty="0">
              <a:solidFill>
                <a:srgbClr val="FF0000"/>
              </a:solidFill>
              <a:ea typeface="ＭＳ Ｐゴシック" pitchFamily="-105" charset="-128"/>
              <a:cs typeface="ＭＳ Ｐゴシック" pitchFamily="-105" charset="-128"/>
            </a:endParaRPr>
          </a:p>
        </p:txBody>
      </p:sp>
      <p:sp>
        <p:nvSpPr>
          <p:cNvPr id="8" name="Rectangle 8"/>
          <p:cNvSpPr>
            <a:spLocks noChangeArrowheads="1"/>
          </p:cNvSpPr>
          <p:nvPr/>
        </p:nvSpPr>
        <p:spPr bwMode="auto">
          <a:xfrm>
            <a:off x="5715000" y="7433846"/>
            <a:ext cx="3733800" cy="338554"/>
          </a:xfrm>
          <a:prstGeom prst="rect">
            <a:avLst/>
          </a:prstGeom>
          <a:noFill/>
          <a:ln w="9525">
            <a:noFill/>
            <a:miter lim="800000"/>
            <a:headEnd/>
            <a:tailEnd/>
          </a:ln>
        </p:spPr>
        <p:txBody>
          <a:bodyPr wrap="square">
            <a:prstTxWarp prst="textNoShape">
              <a:avLst/>
            </a:prstTxWarp>
            <a:spAutoFit/>
          </a:bodyPr>
          <a:lstStyle/>
          <a:p>
            <a:pPr algn="ctr">
              <a:spcBef>
                <a:spcPct val="20000"/>
              </a:spcBef>
            </a:pPr>
            <a:r>
              <a:rPr lang="en-US" sz="1600" dirty="0">
                <a:ea typeface="ＭＳ Ｐゴシック" pitchFamily="-105" charset="-128"/>
                <a:cs typeface="ＭＳ Ｐゴシック" pitchFamily="-105" charset="-128"/>
              </a:rPr>
              <a:t>Matchup</a:t>
            </a:r>
            <a:r>
              <a:rPr lang="en-US" sz="1600" dirty="0" smtClean="0">
                <a:ea typeface="ＭＳ Ｐゴシック" pitchFamily="-105" charset="-128"/>
                <a:cs typeface="ＭＳ Ｐゴシック" pitchFamily="-105" charset="-128"/>
              </a:rPr>
              <a:t> </a:t>
            </a:r>
            <a:r>
              <a:rPr lang="en-US" sz="1600" b="1" dirty="0" smtClean="0">
                <a:solidFill>
                  <a:srgbClr val="0000FF"/>
                </a:solidFill>
                <a:ea typeface="ＭＳ Ｐゴシック" pitchFamily="-105" charset="-128"/>
                <a:cs typeface="ＭＳ Ｐゴシック" pitchFamily="-105" charset="-128"/>
              </a:rPr>
              <a:t>with </a:t>
            </a:r>
            <a:r>
              <a:rPr lang="en-US" sz="1600" b="1" dirty="0" err="1" smtClean="0">
                <a:solidFill>
                  <a:srgbClr val="0000FF"/>
                </a:solidFill>
                <a:ea typeface="ＭＳ Ｐゴシック" pitchFamily="-105" charset="-128"/>
                <a:cs typeface="ＭＳ Ｐゴシック" pitchFamily="-105" charset="-128"/>
              </a:rPr>
              <a:t>Straylight</a:t>
            </a:r>
            <a:r>
              <a:rPr lang="en-US" sz="1600" b="1" dirty="0" smtClean="0">
                <a:solidFill>
                  <a:srgbClr val="0000FF"/>
                </a:solidFill>
                <a:ea typeface="ＭＳ Ｐゴシック" pitchFamily="-105" charset="-128"/>
                <a:cs typeface="ＭＳ Ｐゴシック" pitchFamily="-105" charset="-128"/>
              </a:rPr>
              <a:t> Flag Applied</a:t>
            </a:r>
            <a:endParaRPr lang="en-US" sz="1600" dirty="0">
              <a:solidFill>
                <a:srgbClr val="0000FF"/>
              </a:solidFill>
              <a:ea typeface="ＭＳ Ｐゴシック" pitchFamily="-105" charset="-128"/>
              <a:cs typeface="ＭＳ Ｐゴシック" pitchFamily="-105" charset="-128"/>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118860" y="1899920"/>
            <a:ext cx="3101340" cy="2824480"/>
          </a:xfrm>
        </p:spPr>
        <p:txBody>
          <a:bodyPr>
            <a:normAutofit/>
          </a:bodyPr>
          <a:lstStyle/>
          <a:p>
            <a:r>
              <a:rPr lang="en-US" sz="3100" b="1" dirty="0" smtClean="0">
                <a:latin typeface="Times New Roman"/>
                <a:cs typeface="Times New Roman"/>
              </a:rPr>
              <a:t>AERONET-OC </a:t>
            </a:r>
            <a:r>
              <a:rPr lang="en-US" sz="3100" dirty="0" smtClean="0">
                <a:latin typeface="Times New Roman"/>
                <a:cs typeface="Times New Roman"/>
              </a:rPr>
              <a:t>CSI Site</a:t>
            </a:r>
            <a:br>
              <a:rPr lang="en-US" sz="3100" dirty="0" smtClean="0">
                <a:latin typeface="Times New Roman"/>
                <a:cs typeface="Times New Roman"/>
              </a:rPr>
            </a:br>
            <a:r>
              <a:rPr lang="en-US" sz="3100" i="1" dirty="0" err="1" smtClean="0">
                <a:latin typeface="Times New Roman"/>
                <a:cs typeface="Times New Roman"/>
              </a:rPr>
              <a:t>nL</a:t>
            </a:r>
            <a:r>
              <a:rPr lang="en-US" sz="3100" i="1" baseline="-15000" dirty="0" err="1" smtClean="0">
                <a:latin typeface="Times New Roman"/>
                <a:cs typeface="Times New Roman"/>
              </a:rPr>
              <a:t>w</a:t>
            </a:r>
            <a:r>
              <a:rPr lang="en-US" sz="3100" dirty="0" smtClean="0">
                <a:latin typeface="Times New Roman"/>
                <a:cs typeface="Times New Roman"/>
              </a:rPr>
              <a:t> scatter plot</a:t>
            </a:r>
            <a:br>
              <a:rPr lang="en-US" sz="3100" dirty="0" smtClean="0">
                <a:latin typeface="Times New Roman"/>
                <a:cs typeface="Times New Roman"/>
              </a:rPr>
            </a:br>
            <a:r>
              <a:rPr lang="en-US" sz="3100" dirty="0" smtClean="0">
                <a:latin typeface="Times New Roman"/>
                <a:cs typeface="Times New Roman"/>
              </a:rPr>
              <a:t/>
            </a:r>
            <a:br>
              <a:rPr lang="en-US" sz="3100" dirty="0" smtClean="0">
                <a:latin typeface="Times New Roman"/>
                <a:cs typeface="Times New Roman"/>
              </a:rPr>
            </a:br>
            <a:r>
              <a:rPr lang="en-US" sz="2800" dirty="0" smtClean="0">
                <a:solidFill>
                  <a:srgbClr val="0000FF"/>
                </a:solidFill>
                <a:latin typeface="Times New Roman"/>
                <a:cs typeface="Times New Roman"/>
              </a:rPr>
              <a:t>Gulf of Mexico</a:t>
            </a:r>
            <a:endParaRPr lang="en-US" sz="2800" dirty="0">
              <a:solidFill>
                <a:srgbClr val="0000FF"/>
              </a:solidFill>
              <a:latin typeface="Times New Roman"/>
              <a:cs typeface="Times New Roman"/>
            </a:endParaRPr>
          </a:p>
        </p:txBody>
      </p:sp>
      <p:pic>
        <p:nvPicPr>
          <p:cNvPr id="4" name="Picture 3" descr="scatter.png"/>
          <p:cNvPicPr>
            <a:picLocks noChangeAspect="1"/>
          </p:cNvPicPr>
          <p:nvPr/>
        </p:nvPicPr>
        <p:blipFill>
          <a:blip r:embed="rId2" cstate="print"/>
          <a:stretch>
            <a:fillRect/>
          </a:stretch>
        </p:blipFill>
        <p:spPr>
          <a:xfrm>
            <a:off x="0" y="0"/>
            <a:ext cx="5833872" cy="77724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Times New Roman"/>
                <a:cs typeface="Times New Roman"/>
              </a:rPr>
              <a:t>AERONET-OC (USC) </a:t>
            </a:r>
            <a:r>
              <a:rPr lang="en-US" sz="3600" i="1" dirty="0" err="1" smtClean="0">
                <a:latin typeface="Times New Roman"/>
                <a:cs typeface="Times New Roman"/>
              </a:rPr>
              <a:t>nL</a:t>
            </a:r>
            <a:r>
              <a:rPr lang="en-US" sz="3600" i="1" baseline="-13000" dirty="0" err="1" smtClean="0">
                <a:latin typeface="Times New Roman"/>
                <a:cs typeface="Times New Roman"/>
              </a:rPr>
              <a:t>w</a:t>
            </a:r>
            <a:r>
              <a:rPr lang="en-US" sz="3600" dirty="0" smtClean="0">
                <a:latin typeface="Times New Roman"/>
                <a:cs typeface="Times New Roman"/>
              </a:rPr>
              <a:t> Time Series</a:t>
            </a:r>
            <a:endParaRPr lang="en-US" sz="3600" dirty="0">
              <a:latin typeface="Times New Roman"/>
              <a:cs typeface="Times New Roman"/>
            </a:endParaRPr>
          </a:p>
        </p:txBody>
      </p:sp>
      <p:pic>
        <p:nvPicPr>
          <p:cNvPr id="4" name="Picture 2"/>
          <p:cNvPicPr>
            <a:picLocks noChangeAspect="1" noChangeArrowheads="1"/>
          </p:cNvPicPr>
          <p:nvPr/>
        </p:nvPicPr>
        <p:blipFill>
          <a:blip r:embed="rId2" cstate="print"/>
          <a:srcRect/>
          <a:stretch>
            <a:fillRect/>
          </a:stretch>
        </p:blipFill>
        <p:spPr bwMode="auto">
          <a:xfrm>
            <a:off x="922022" y="1381760"/>
            <a:ext cx="3845243" cy="2636008"/>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5029200" y="1295409"/>
            <a:ext cx="3939540" cy="2676821"/>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10" y="4145280"/>
            <a:ext cx="3244849" cy="2159000"/>
          </a:xfrm>
          <a:prstGeom prst="rect">
            <a:avLst/>
          </a:prstGeom>
          <a:noFill/>
          <a:ln w="9525">
            <a:noFill/>
            <a:miter lim="800000"/>
            <a:headEnd/>
            <a:tailEnd/>
          </a:ln>
        </p:spPr>
      </p:pic>
      <p:pic>
        <p:nvPicPr>
          <p:cNvPr id="7" name="Picture 5"/>
          <p:cNvPicPr>
            <a:picLocks noChangeAspect="1" noChangeArrowheads="1"/>
          </p:cNvPicPr>
          <p:nvPr/>
        </p:nvPicPr>
        <p:blipFill>
          <a:blip r:embed="rId5" cstate="print"/>
          <a:srcRect/>
          <a:stretch>
            <a:fillRect/>
          </a:stretch>
        </p:blipFill>
        <p:spPr bwMode="auto">
          <a:xfrm>
            <a:off x="3352800" y="4145289"/>
            <a:ext cx="3268980" cy="2163267"/>
          </a:xfrm>
          <a:prstGeom prst="rect">
            <a:avLst/>
          </a:prstGeom>
          <a:noFill/>
          <a:ln w="9525">
            <a:noFill/>
            <a:miter lim="800000"/>
            <a:headEnd/>
            <a:tailEnd/>
          </a:ln>
        </p:spPr>
      </p:pic>
      <p:pic>
        <p:nvPicPr>
          <p:cNvPr id="8" name="Picture 6"/>
          <p:cNvPicPr>
            <a:picLocks noChangeAspect="1" noChangeArrowheads="1"/>
          </p:cNvPicPr>
          <p:nvPr/>
        </p:nvPicPr>
        <p:blipFill>
          <a:blip r:embed="rId6" cstate="print"/>
          <a:srcRect/>
          <a:stretch>
            <a:fillRect/>
          </a:stretch>
        </p:blipFill>
        <p:spPr bwMode="auto">
          <a:xfrm>
            <a:off x="6705600" y="4058920"/>
            <a:ext cx="3352800" cy="2235595"/>
          </a:xfrm>
          <a:prstGeom prst="rect">
            <a:avLst/>
          </a:prstGeom>
          <a:noFill/>
          <a:ln w="9525">
            <a:noFill/>
            <a:miter lim="800000"/>
            <a:headEnd/>
            <a:tailEnd/>
          </a:ln>
        </p:spPr>
      </p:pic>
      <p:sp>
        <p:nvSpPr>
          <p:cNvPr id="10" name="TextBox 9"/>
          <p:cNvSpPr txBox="1"/>
          <p:nvPr/>
        </p:nvSpPr>
        <p:spPr>
          <a:xfrm>
            <a:off x="3855723" y="7081525"/>
            <a:ext cx="2501600" cy="379793"/>
          </a:xfrm>
          <a:prstGeom prst="rect">
            <a:avLst/>
          </a:prstGeom>
          <a:noFill/>
        </p:spPr>
        <p:txBody>
          <a:bodyPr wrap="none" lIns="101799" tIns="50900" rIns="101799" bIns="50900" rtlCol="0">
            <a:spAutoFit/>
          </a:bodyPr>
          <a:lstStyle/>
          <a:p>
            <a:r>
              <a:rPr lang="en-US" dirty="0" smtClean="0">
                <a:solidFill>
                  <a:srgbClr val="3D10E0"/>
                </a:solidFill>
              </a:rPr>
              <a:t>VIIRS (NOAA-MSL12)</a:t>
            </a:r>
            <a:endParaRPr lang="en-US" dirty="0">
              <a:solidFill>
                <a:srgbClr val="3D10E0"/>
              </a:solidFill>
            </a:endParaRPr>
          </a:p>
        </p:txBody>
      </p:sp>
      <p:cxnSp>
        <p:nvCxnSpPr>
          <p:cNvPr id="11" name="Straight Connector 10"/>
          <p:cNvCxnSpPr/>
          <p:nvPr/>
        </p:nvCxnSpPr>
        <p:spPr>
          <a:xfrm>
            <a:off x="3268980" y="7254240"/>
            <a:ext cx="586740" cy="0"/>
          </a:xfrm>
          <a:prstGeom prst="line">
            <a:avLst/>
          </a:prstGeom>
          <a:ln w="19050">
            <a:solidFill>
              <a:srgbClr val="3D10E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855723" y="6649725"/>
            <a:ext cx="859987" cy="379793"/>
          </a:xfrm>
          <a:prstGeom prst="rect">
            <a:avLst/>
          </a:prstGeom>
          <a:noFill/>
        </p:spPr>
        <p:txBody>
          <a:bodyPr wrap="none" lIns="101799" tIns="50900" rIns="101799" bIns="50900" rtlCol="0">
            <a:spAutoFit/>
          </a:bodyPr>
          <a:lstStyle/>
          <a:p>
            <a:r>
              <a:rPr lang="en-US" dirty="0" smtClean="0">
                <a:solidFill>
                  <a:srgbClr val="FF0000"/>
                </a:solidFill>
              </a:rPr>
              <a:t>In Situ</a:t>
            </a:r>
            <a:endParaRPr lang="en-US" dirty="0">
              <a:solidFill>
                <a:srgbClr val="FF0000"/>
              </a:solidFill>
            </a:endParaRPr>
          </a:p>
        </p:txBody>
      </p:sp>
      <p:cxnSp>
        <p:nvCxnSpPr>
          <p:cNvPr id="13" name="Straight Connector 12"/>
          <p:cNvCxnSpPr/>
          <p:nvPr/>
        </p:nvCxnSpPr>
        <p:spPr>
          <a:xfrm>
            <a:off x="3268980" y="6822440"/>
            <a:ext cx="5867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990600" y="1"/>
            <a:ext cx="8229600" cy="1333983"/>
          </a:xfrm>
          <a:prstGeom prst="rect">
            <a:avLst/>
          </a:prstGeom>
          <a:noFill/>
        </p:spPr>
        <p:txBody>
          <a:bodyPr wrap="square" lIns="101882" tIns="50941" rIns="101882" bIns="50941" rtlCol="0">
            <a:spAutoFit/>
          </a:bodyPr>
          <a:lstStyle/>
          <a:p>
            <a:r>
              <a:rPr lang="en-US" sz="2800" b="1" dirty="0" smtClean="0"/>
              <a:t>Data Monitoring:</a:t>
            </a:r>
            <a:r>
              <a:rPr lang="en-US" sz="2800" dirty="0" smtClean="0"/>
              <a:t> </a:t>
            </a:r>
            <a:r>
              <a:rPr lang="en-US" sz="2800" b="1" dirty="0" smtClean="0">
                <a:solidFill>
                  <a:srgbClr val="0000FF"/>
                </a:solidFill>
              </a:rPr>
              <a:t>US East Coast, Oct. 23, 2014</a:t>
            </a:r>
          </a:p>
          <a:p>
            <a:pPr algn="ctr"/>
            <a:r>
              <a:rPr lang="en-US" sz="2400" dirty="0" smtClean="0">
                <a:solidFill>
                  <a:srgbClr val="800000"/>
                </a:solidFill>
                <a:latin typeface="Times New Roman"/>
                <a:cs typeface="Times New Roman"/>
              </a:rPr>
              <a:t>(Routine Daily Images from Various Coastal Sites)</a:t>
            </a:r>
          </a:p>
          <a:p>
            <a:endParaRPr lang="en-US" sz="2800" b="1" dirty="0">
              <a:solidFill>
                <a:srgbClr val="0000FF"/>
              </a:solidFill>
            </a:endParaRPr>
          </a:p>
        </p:txBody>
      </p:sp>
      <p:pic>
        <p:nvPicPr>
          <p:cNvPr id="3" name="Picture 2" descr="2014_1023_tc.jpg"/>
          <p:cNvPicPr>
            <a:picLocks noChangeAspect="1"/>
          </p:cNvPicPr>
          <p:nvPr/>
        </p:nvPicPr>
        <p:blipFill>
          <a:blip r:embed="rId2" cstate="print"/>
          <a:stretch>
            <a:fillRect/>
          </a:stretch>
        </p:blipFill>
        <p:spPr>
          <a:xfrm>
            <a:off x="312420" y="1305559"/>
            <a:ext cx="4693920" cy="4836160"/>
          </a:xfrm>
          <a:prstGeom prst="rect">
            <a:avLst/>
          </a:prstGeom>
        </p:spPr>
      </p:pic>
      <p:pic>
        <p:nvPicPr>
          <p:cNvPr id="5" name="Picture 4" descr="2014_1023_chl.png"/>
          <p:cNvPicPr>
            <a:picLocks noChangeAspect="1"/>
          </p:cNvPicPr>
          <p:nvPr/>
        </p:nvPicPr>
        <p:blipFill>
          <a:blip r:embed="rId3" cstate="print"/>
          <a:stretch>
            <a:fillRect/>
          </a:stretch>
        </p:blipFill>
        <p:spPr>
          <a:xfrm>
            <a:off x="5257800" y="1295400"/>
            <a:ext cx="4442460" cy="4846319"/>
          </a:xfrm>
          <a:prstGeom prst="rect">
            <a:avLst/>
          </a:prstGeom>
        </p:spPr>
      </p:pic>
      <p:sp>
        <p:nvSpPr>
          <p:cNvPr id="6" name="TextBox 5"/>
          <p:cNvSpPr txBox="1"/>
          <p:nvPr/>
        </p:nvSpPr>
        <p:spPr>
          <a:xfrm>
            <a:off x="1440180" y="6283959"/>
            <a:ext cx="2771147" cy="379876"/>
          </a:xfrm>
          <a:prstGeom prst="rect">
            <a:avLst/>
          </a:prstGeom>
          <a:noFill/>
        </p:spPr>
        <p:txBody>
          <a:bodyPr wrap="none" lIns="101882" tIns="50941" rIns="101882" bIns="50941" rtlCol="0">
            <a:spAutoFit/>
          </a:bodyPr>
          <a:lstStyle/>
          <a:p>
            <a:r>
              <a:rPr lang="en-US" b="1" dirty="0" smtClean="0"/>
              <a:t>VIIRS True Color Image</a:t>
            </a:r>
            <a:endParaRPr lang="en-US" b="1" dirty="0"/>
          </a:p>
        </p:txBody>
      </p:sp>
      <p:sp>
        <p:nvSpPr>
          <p:cNvPr id="7" name="TextBox 6"/>
          <p:cNvSpPr txBox="1"/>
          <p:nvPr/>
        </p:nvSpPr>
        <p:spPr>
          <a:xfrm>
            <a:off x="6545580" y="6283959"/>
            <a:ext cx="2373164" cy="379876"/>
          </a:xfrm>
          <a:prstGeom prst="rect">
            <a:avLst/>
          </a:prstGeom>
          <a:noFill/>
        </p:spPr>
        <p:txBody>
          <a:bodyPr wrap="none" lIns="101882" tIns="50941" rIns="101882" bIns="50941" rtlCol="0">
            <a:spAutoFit/>
          </a:bodyPr>
          <a:lstStyle/>
          <a:p>
            <a:r>
              <a:rPr lang="en-US" b="1" dirty="0" smtClean="0"/>
              <a:t>VIIRS Chlorophyll-a</a:t>
            </a:r>
            <a:endParaRPr lang="en-US"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Title 1"/>
          <p:cNvSpPr>
            <a:spLocks noGrp="1"/>
          </p:cNvSpPr>
          <p:nvPr>
            <p:ph type="title" idx="4294967295"/>
          </p:nvPr>
        </p:nvSpPr>
        <p:spPr>
          <a:xfrm>
            <a:off x="502920" y="0"/>
            <a:ext cx="9052560" cy="932688"/>
          </a:xfrm>
        </p:spPr>
        <p:txBody>
          <a:bodyPr/>
          <a:lstStyle/>
          <a:p>
            <a:pPr eaLnBrk="1" hangingPunct="1">
              <a:lnSpc>
                <a:spcPct val="90000"/>
              </a:lnSpc>
            </a:pPr>
            <a:r>
              <a:rPr lang="en-US" sz="3200" dirty="0" smtClean="0">
                <a:latin typeface="Times New Roman"/>
                <a:cs typeface="Times New Roman"/>
              </a:rPr>
              <a:t>VIIRS Ocean Color Team Members’ </a:t>
            </a:r>
            <a:br>
              <a:rPr lang="en-US" sz="3200" dirty="0" smtClean="0">
                <a:latin typeface="Times New Roman"/>
                <a:cs typeface="Times New Roman"/>
              </a:rPr>
            </a:br>
            <a:r>
              <a:rPr lang="en-US" sz="3200" dirty="0" smtClean="0">
                <a:latin typeface="Times New Roman"/>
                <a:cs typeface="Times New Roman"/>
              </a:rPr>
              <a:t>Roles &amp; Responsibilities</a:t>
            </a:r>
          </a:p>
        </p:txBody>
      </p:sp>
      <p:sp>
        <p:nvSpPr>
          <p:cNvPr id="4" name="Slide Number Placeholder 3"/>
          <p:cNvSpPr txBox="1">
            <a:spLocks noGrp="1"/>
          </p:cNvSpPr>
          <p:nvPr/>
        </p:nvSpPr>
        <p:spPr>
          <a:xfrm>
            <a:off x="7208520" y="7203864"/>
            <a:ext cx="2346960" cy="413808"/>
          </a:xfrm>
          <a:prstGeom prst="rect">
            <a:avLst/>
          </a:prstGeom>
          <a:noFill/>
        </p:spPr>
        <p:txBody>
          <a:bodyPr lIns="101218" tIns="50613" rIns="101218" bIns="50613" anchor="ctr"/>
          <a:lstStyle/>
          <a:p>
            <a:pPr algn="r" fontAlgn="auto">
              <a:spcBef>
                <a:spcPts val="0"/>
              </a:spcBef>
              <a:spcAft>
                <a:spcPts val="0"/>
              </a:spcAft>
              <a:defRPr/>
            </a:pPr>
            <a:fld id="{F09C2927-9F5D-4A56-89F8-8733CCB6D0A1}" type="slidenum">
              <a:rPr lang="en-US" sz="1300">
                <a:solidFill>
                  <a:prstClr val="black">
                    <a:tint val="75000"/>
                  </a:prstClr>
                </a:solidFill>
                <a:latin typeface="Calibri"/>
                <a:ea typeface="Arial" pitchFamily="-1" charset="0"/>
                <a:cs typeface="Arial" pitchFamily="-1" charset="0"/>
              </a:rPr>
              <a:pPr algn="r" fontAlgn="auto">
                <a:spcBef>
                  <a:spcPts val="0"/>
                </a:spcBef>
                <a:spcAft>
                  <a:spcPts val="0"/>
                </a:spcAft>
                <a:defRPr/>
              </a:pPr>
              <a:t>2</a:t>
            </a:fld>
            <a:endParaRPr lang="en-US" sz="1300" dirty="0">
              <a:solidFill>
                <a:prstClr val="black">
                  <a:tint val="75000"/>
                </a:prstClr>
              </a:solidFill>
              <a:latin typeface="Calibri"/>
              <a:ea typeface="Arial" pitchFamily="-1" charset="0"/>
              <a:cs typeface="Arial" pitchFamily="-1" charset="0"/>
            </a:endParaRPr>
          </a:p>
        </p:txBody>
      </p:sp>
      <p:graphicFrame>
        <p:nvGraphicFramePr>
          <p:cNvPr id="5" name="Group 58"/>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58469529"/>
              </p:ext>
            </p:extLst>
          </p:nvPr>
        </p:nvGraphicFramePr>
        <p:xfrm>
          <a:off x="62" y="939502"/>
          <a:ext cx="9965001" cy="5918500"/>
        </p:xfrm>
        <a:graphic>
          <a:graphicData uri="http://schemas.openxmlformats.org/drawingml/2006/table">
            <a:tbl>
              <a:tblPr/>
              <a:tblGrid>
                <a:gridCol w="667123"/>
                <a:gridCol w="2916782"/>
                <a:gridCol w="1454609"/>
                <a:gridCol w="1181252"/>
                <a:gridCol w="3745235"/>
              </a:tblGrid>
              <a:tr h="5528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Calibri" pitchFamily="34" charset="0"/>
                        </a:rPr>
                        <a:t>EDR</a:t>
                      </a:r>
                    </a:p>
                  </a:txBody>
                  <a:tcPr marL="100584" marR="100584" marT="51816" marB="518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Calibri" pitchFamily="34" charset="0"/>
                        </a:rPr>
                        <a:t>Name</a:t>
                      </a:r>
                    </a:p>
                  </a:txBody>
                  <a:tcPr marL="100584" marR="100584" marT="51816" marB="518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Calibri" pitchFamily="34" charset="0"/>
                        </a:rPr>
                        <a:t>Organization</a:t>
                      </a:r>
                    </a:p>
                  </a:txBody>
                  <a:tcPr marL="100584" marR="100584" marT="51816" marB="518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Calibri" pitchFamily="34" charset="0"/>
                        </a:rPr>
                        <a:t>Funding Agency</a:t>
                      </a:r>
                    </a:p>
                  </a:txBody>
                  <a:tcPr marL="100584" marR="100584" marT="51816" marB="518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Calibri" pitchFamily="34" charset="0"/>
                        </a:rPr>
                        <a:t>Task</a:t>
                      </a:r>
                    </a:p>
                  </a:txBody>
                  <a:tcPr marL="100584" marR="100584" marT="51816" marB="518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1704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Lead</a:t>
                      </a:r>
                    </a:p>
                  </a:txBody>
                  <a:tcPr marL="100584" marR="100584" marT="51816" marB="518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b="1" dirty="0" smtClean="0"/>
                        <a:t>Menghua Wang (OC EDR &amp;</a:t>
                      </a:r>
                      <a:r>
                        <a:rPr lang="en-US" sz="1400" b="1" baseline="0" dirty="0" smtClean="0"/>
                        <a:t> </a:t>
                      </a:r>
                      <a:r>
                        <a:rPr lang="en-US" sz="1400" b="1" dirty="0" smtClean="0"/>
                        <a:t>Cal/Val Lead), </a:t>
                      </a:r>
                      <a:r>
                        <a:rPr kumimoji="0" lang="en-US" sz="1400" b="1" i="0" u="none" strike="noStrike" cap="none" normalizeH="0" baseline="0" dirty="0" smtClean="0">
                          <a:ln>
                            <a:noFill/>
                          </a:ln>
                          <a:solidFill>
                            <a:schemeClr val="tx1"/>
                          </a:solidFill>
                          <a:effectLst/>
                          <a:latin typeface="Calibri" pitchFamily="-84" charset="0"/>
                          <a:ea typeface="ＭＳ Ｐゴシック" pitchFamily="-84" charset="-128"/>
                          <a:cs typeface="ＭＳ Ｐゴシック" pitchFamily="-84" charset="-128"/>
                        </a:rPr>
                        <a:t> </a:t>
                      </a:r>
                      <a:r>
                        <a:rPr kumimoji="0" lang="en-US" sz="1400" b="0" i="0" u="none" strike="noStrike" cap="none" normalizeH="0" baseline="0" dirty="0" smtClean="0">
                          <a:ln>
                            <a:noFill/>
                          </a:ln>
                          <a:solidFill>
                            <a:schemeClr val="tx1"/>
                          </a:solidFill>
                          <a:effectLst/>
                          <a:latin typeface="Calibri" pitchFamily="-84" charset="0"/>
                          <a:ea typeface="ＭＳ Ｐゴシック" pitchFamily="-84" charset="-128"/>
                          <a:cs typeface="ＭＳ Ｐゴシック" pitchFamily="-84" charset="-128"/>
                        </a:rPr>
                        <a:t>L. Jiang, X. Liu, W. Shi, S. Son, L. Tan, X. Wang, P. </a:t>
                      </a:r>
                      <a:r>
                        <a:rPr kumimoji="0" lang="en-US" sz="1400" b="0" i="0" u="none" strike="noStrike" cap="none" normalizeH="0" baseline="0" dirty="0" err="1" smtClean="0">
                          <a:ln>
                            <a:noFill/>
                          </a:ln>
                          <a:solidFill>
                            <a:schemeClr val="tx1"/>
                          </a:solidFill>
                          <a:effectLst/>
                          <a:latin typeface="Calibri" pitchFamily="-84" charset="0"/>
                          <a:ea typeface="ＭＳ Ｐゴシック" pitchFamily="-84" charset="-128"/>
                          <a:cs typeface="ＭＳ Ｐゴシック" pitchFamily="-84" charset="-128"/>
                        </a:rPr>
                        <a:t>Naik</a:t>
                      </a:r>
                      <a:r>
                        <a:rPr kumimoji="0" lang="en-US" sz="1400" b="0" i="0" u="none" strike="noStrike" cap="none" normalizeH="0" baseline="0" dirty="0" smtClean="0">
                          <a:ln>
                            <a:noFill/>
                          </a:ln>
                          <a:solidFill>
                            <a:schemeClr val="tx1"/>
                          </a:solidFill>
                          <a:effectLst/>
                          <a:latin typeface="Calibri" pitchFamily="-84" charset="0"/>
                          <a:ea typeface="ＭＳ Ｐゴシック" pitchFamily="-84" charset="-128"/>
                          <a:cs typeface="ＭＳ Ｐゴシック" pitchFamily="-84" charset="-128"/>
                        </a:rPr>
                        <a:t>, J. Sun, K. </a:t>
                      </a:r>
                      <a:r>
                        <a:rPr kumimoji="0" lang="en-US" sz="1400" b="0" i="0" u="none" strike="noStrike" cap="none" normalizeH="0" baseline="0" dirty="0" err="1" smtClean="0">
                          <a:ln>
                            <a:noFill/>
                          </a:ln>
                          <a:solidFill>
                            <a:schemeClr val="tx1"/>
                          </a:solidFill>
                          <a:effectLst/>
                          <a:latin typeface="Calibri" pitchFamily="-84" charset="0"/>
                          <a:ea typeface="ＭＳ Ｐゴシック" pitchFamily="-84" charset="-128"/>
                          <a:cs typeface="ＭＳ Ｐゴシック" pitchFamily="-84" charset="-128"/>
                        </a:rPr>
                        <a:t>Mikelsons</a:t>
                      </a:r>
                      <a:r>
                        <a:rPr kumimoji="0" lang="en-US" sz="1400" b="0" i="0" u="none" strike="noStrike" cap="none" normalizeH="0" baseline="0" dirty="0" smtClean="0">
                          <a:ln>
                            <a:noFill/>
                          </a:ln>
                          <a:solidFill>
                            <a:schemeClr val="tx1"/>
                          </a:solidFill>
                          <a:effectLst/>
                          <a:latin typeface="Calibri" pitchFamily="-84" charset="0"/>
                          <a:ea typeface="ＭＳ Ｐゴシック" pitchFamily="-84" charset="-128"/>
                          <a:cs typeface="ＭＳ Ｐゴシック" pitchFamily="-84" charset="-128"/>
                        </a:rPr>
                        <a:t>, V. Lance,</a:t>
                      </a:r>
                      <a:r>
                        <a:rPr kumimoji="0" lang="en-US" sz="1400" b="1" i="0" u="none" strike="noStrike" cap="none" normalizeH="0" baseline="0" dirty="0" smtClean="0">
                          <a:ln>
                            <a:noFill/>
                          </a:ln>
                          <a:solidFill>
                            <a:schemeClr val="tx1"/>
                          </a:solidFill>
                          <a:effectLst/>
                          <a:latin typeface="Calibri" pitchFamily="-84" charset="0"/>
                          <a:ea typeface="ＭＳ Ｐゴシック" pitchFamily="-84" charset="-128"/>
                          <a:cs typeface="ＭＳ Ｐゴシック" pitchFamily="-84" charset="-128"/>
                        </a:rPr>
                        <a:t> </a:t>
                      </a:r>
                      <a:r>
                        <a:rPr lang="en-US" sz="1400" b="1" dirty="0" smtClean="0"/>
                        <a:t>M. </a:t>
                      </a:r>
                      <a:r>
                        <a:rPr lang="en-US" sz="1400" b="1" dirty="0" err="1" smtClean="0"/>
                        <a:t>Ondrusek</a:t>
                      </a:r>
                      <a:r>
                        <a:rPr lang="en-US" sz="1400" b="1" dirty="0" smtClean="0"/>
                        <a:t>, </a:t>
                      </a:r>
                      <a:r>
                        <a:rPr lang="en-US" sz="1400" b="0" dirty="0" smtClean="0"/>
                        <a:t>E. Stengel</a:t>
                      </a:r>
                      <a:endParaRPr kumimoji="0" lang="en-US" sz="1400" b="0" i="0" u="none" strike="noStrike" cap="none" normalizeH="0" baseline="0" dirty="0" smtClean="0">
                        <a:ln>
                          <a:noFill/>
                        </a:ln>
                        <a:solidFill>
                          <a:srgbClr val="000000"/>
                        </a:solidFill>
                        <a:effectLst/>
                        <a:latin typeface="Calibri" pitchFamily="34" charset="0"/>
                      </a:endParaRPr>
                    </a:p>
                  </a:txBody>
                  <a:tcPr marL="100584" marR="100584" marT="51816" marB="518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NOAA/NESDIS/     STAR</a:t>
                      </a:r>
                    </a:p>
                  </a:txBody>
                  <a:tcPr marL="100584" marR="100584" marT="51816" marB="518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JPSS/NJO</a:t>
                      </a:r>
                    </a:p>
                  </a:txBody>
                  <a:tcPr marL="100584" marR="100584" marT="51816" marB="518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84" charset="0"/>
                          <a:ea typeface="ＭＳ Ｐゴシック" pitchFamily="-84" charset="-128"/>
                          <a:cs typeface="ＭＳ Ｐゴシック" pitchFamily="-84" charset="-128"/>
                        </a:rPr>
                        <a:t>Leads </a:t>
                      </a:r>
                      <a:r>
                        <a:rPr kumimoji="0" lang="en-US" sz="1200" b="0" i="0" u="none" strike="noStrike" cap="none" normalizeH="0" baseline="0" dirty="0" smtClean="0">
                          <a:ln>
                            <a:noFill/>
                          </a:ln>
                          <a:solidFill>
                            <a:srgbClr val="000000"/>
                          </a:solidFill>
                          <a:effectLst/>
                          <a:latin typeface="Calibri" pitchFamily="-84" charset="0"/>
                          <a:ea typeface="ＭＳ Ｐゴシック" pitchFamily="-84" charset="-128"/>
                          <a:cs typeface="ＭＳ Ｐゴシック" pitchFamily="-84" charset="-128"/>
                        </a:rPr>
                        <a:t>– </a:t>
                      </a:r>
                      <a:r>
                        <a:rPr kumimoji="0" lang="en-US" sz="1200" b="0" i="0" u="none" strike="noStrike" cap="none" normalizeH="0" baseline="0" dirty="0" smtClean="0">
                          <a:ln>
                            <a:noFill/>
                          </a:ln>
                          <a:solidFill>
                            <a:schemeClr val="tx1"/>
                          </a:solidFill>
                          <a:effectLst/>
                          <a:latin typeface="Calibri" pitchFamily="-84" charset="0"/>
                          <a:ea typeface="ＭＳ Ｐゴシック" pitchFamily="-84" charset="-128"/>
                          <a:cs typeface="ＭＳ Ｐゴシック" pitchFamily="-84" charset="-128"/>
                        </a:rPr>
                        <a:t>Ocean Color </a:t>
                      </a:r>
                      <a:r>
                        <a:rPr kumimoji="0" lang="en-US" sz="1200" b="0" i="0" u="none" strike="noStrike" cap="none" normalizeH="0" baseline="0" dirty="0" smtClean="0">
                          <a:ln>
                            <a:noFill/>
                          </a:ln>
                          <a:solidFill>
                            <a:srgbClr val="000000"/>
                          </a:solidFill>
                          <a:effectLst/>
                          <a:latin typeface="Calibri" pitchFamily="-84" charset="0"/>
                          <a:ea typeface="ＭＳ Ｐゴシック" pitchFamily="-84" charset="-128"/>
                          <a:cs typeface="ＭＳ Ｐゴシック" pitchFamily="-84" charset="-128"/>
                        </a:rPr>
                        <a:t>EDR Team &amp; Cal/Val Team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84" charset="0"/>
                          <a:ea typeface="ＭＳ Ｐゴシック" pitchFamily="-84" charset="-128"/>
                          <a:cs typeface="ＭＳ Ｐゴシック" pitchFamily="-84" charset="-128"/>
                        </a:rPr>
                        <a:t>OC products, algorithms, SDR, EDR, Cal/Val, vicarious cal., refinements, data processing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84" charset="0"/>
                          <a:ea typeface="ＭＳ Ｐゴシック" pitchFamily="-84" charset="-128"/>
                          <a:cs typeface="ＭＳ Ｐゴシック" pitchFamily="-84" charset="-128"/>
                        </a:rPr>
                        <a:t>DR- Software updates </a:t>
                      </a:r>
                    </a:p>
                  </a:txBody>
                  <a:tcPr marL="100584" marR="100584" marT="51816" marB="518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1550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Ocean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Color </a:t>
                      </a:r>
                    </a:p>
                  </a:txBody>
                  <a:tcPr marL="100584" marR="100584" marT="51816" marB="518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b="1" dirty="0" smtClean="0"/>
                        <a:t>Robert Arnone </a:t>
                      </a:r>
                    </a:p>
                    <a:p>
                      <a:pPr marL="0" marR="0" lvl="0" indent="0" algn="l" defTabSz="914400" rtl="0" eaLnBrk="1" fontAlgn="base" latinLnBrk="0" hangingPunct="1">
                        <a:lnSpc>
                          <a:spcPct val="100000"/>
                        </a:lnSpc>
                        <a:spcBef>
                          <a:spcPct val="0"/>
                        </a:spcBef>
                        <a:spcAft>
                          <a:spcPct val="0"/>
                        </a:spcAft>
                        <a:buClrTx/>
                        <a:buSzTx/>
                        <a:buFontTx/>
                        <a:buNone/>
                        <a:tabLst/>
                      </a:pPr>
                      <a:r>
                        <a:rPr lang="en-US" sz="1400" b="0" dirty="0" smtClean="0"/>
                        <a:t>Sherwin Ladner,  Ryan Vandermeulen Adam Lawson, Paul Martinolich</a:t>
                      </a:r>
                      <a:r>
                        <a:rPr lang="en-US" sz="1400" b="0" baseline="0" dirty="0" smtClean="0"/>
                        <a:t>, </a:t>
                      </a:r>
                    </a:p>
                    <a:p>
                      <a:pPr marL="0" marR="0" lvl="0" indent="0" algn="l" defTabSz="914400" rtl="0" eaLnBrk="1" fontAlgn="base" latinLnBrk="0" hangingPunct="1">
                        <a:lnSpc>
                          <a:spcPct val="100000"/>
                        </a:lnSpc>
                        <a:spcBef>
                          <a:spcPct val="0"/>
                        </a:spcBef>
                        <a:spcAft>
                          <a:spcPct val="0"/>
                        </a:spcAft>
                        <a:buClrTx/>
                        <a:buSzTx/>
                        <a:buFontTx/>
                        <a:buNone/>
                        <a:tabLst/>
                      </a:pPr>
                      <a:r>
                        <a:rPr lang="en-US" sz="1400" b="0" baseline="0" dirty="0" smtClean="0"/>
                        <a:t>Jen Bowers, </a:t>
                      </a:r>
                      <a:r>
                        <a:rPr lang="en-US" sz="1400" b="0" baseline="0" dirty="0" err="1" smtClean="0"/>
                        <a:t>Giulietta</a:t>
                      </a:r>
                      <a:r>
                        <a:rPr lang="en-US" sz="1400" b="0" baseline="0" dirty="0" smtClean="0"/>
                        <a:t> </a:t>
                      </a:r>
                      <a:r>
                        <a:rPr lang="en-US" sz="1400" b="0" baseline="0" dirty="0" err="1" smtClean="0"/>
                        <a:t>Fargion</a:t>
                      </a:r>
                      <a:endParaRPr lang="en-US" sz="1400" b="0" baseline="0" dirty="0" smtClean="0"/>
                    </a:p>
                  </a:txBody>
                  <a:tcPr marL="100584" marR="100584" marT="51816" marB="518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U. Southern MS NRL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QinetiQ Corp.</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SDSU</a:t>
                      </a:r>
                    </a:p>
                  </a:txBody>
                  <a:tcPr marL="100584" marR="100584" marT="51816" marB="518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JPSS/NJO </a:t>
                      </a:r>
                    </a:p>
                  </a:txBody>
                  <a:tcPr marL="100584" marR="100584" marT="51816" marB="518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rPr>
                        <a:t>Coordination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rPr>
                        <a:t>Look Up Tables – SDR-EDR  impacts, vicarious  calibration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rPr>
                        <a:t>Satellite matchup tool  (SAVANT) – Golden Regions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rPr>
                        <a:t>cruise  participation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rPr>
                        <a:t>WAVE_CIS  (AERONET  site)</a:t>
                      </a:r>
                    </a:p>
                  </a:txBody>
                  <a:tcPr marL="100584" marR="100584" marT="51816" marB="518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2385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 </a:t>
                      </a:r>
                    </a:p>
                  </a:txBody>
                  <a:tcPr marL="100584" marR="100584" marT="51816" marB="518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rPr>
                        <a:t>Carol Johnson </a:t>
                      </a:r>
                    </a:p>
                  </a:txBody>
                  <a:tcPr marL="100584" marR="100584" marT="51816" marB="518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NIST </a:t>
                      </a:r>
                    </a:p>
                  </a:txBody>
                  <a:tcPr marL="100584" marR="100584" marT="51816" marB="518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JPSS/NJO</a:t>
                      </a:r>
                    </a:p>
                  </a:txBody>
                  <a:tcPr marL="100584" marR="100584" marT="51816" marB="518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rPr>
                        <a:t>Traceability, AERONET Uncertainty </a:t>
                      </a:r>
                    </a:p>
                  </a:txBody>
                  <a:tcPr marL="100584" marR="100584" marT="51816" marB="518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1699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000000"/>
                        </a:solidFill>
                        <a:effectLst/>
                        <a:latin typeface="Calibri" pitchFamily="34" charset="0"/>
                      </a:endParaRPr>
                    </a:p>
                  </a:txBody>
                  <a:tcPr marL="100584" marR="100584" marT="51816" marB="518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b="1" dirty="0" smtClean="0"/>
                        <a:t>Curt Davis, </a:t>
                      </a:r>
                      <a:r>
                        <a:rPr lang="en-US" sz="1400" b="0" dirty="0" smtClean="0"/>
                        <a:t>Nicholas </a:t>
                      </a:r>
                      <a:r>
                        <a:rPr lang="en-US" sz="1400" b="0" dirty="0" err="1" smtClean="0"/>
                        <a:t>Tufillaro</a:t>
                      </a:r>
                      <a:r>
                        <a:rPr lang="en-US" sz="1400" b="0" dirty="0" smtClean="0"/>
                        <a:t> </a:t>
                      </a:r>
                      <a:endParaRPr kumimoji="0" lang="en-US" sz="1400" b="0" i="0" u="none" strike="noStrike" cap="none" normalizeH="0" baseline="0" dirty="0" smtClean="0">
                        <a:ln>
                          <a:noFill/>
                        </a:ln>
                        <a:solidFill>
                          <a:srgbClr val="000000"/>
                        </a:solidFill>
                        <a:effectLst/>
                        <a:latin typeface="Calibri" pitchFamily="34" charset="0"/>
                      </a:endParaRPr>
                    </a:p>
                  </a:txBody>
                  <a:tcPr marL="100584" marR="100584" marT="51819" marB="518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OSU </a:t>
                      </a:r>
                    </a:p>
                  </a:txBody>
                  <a:tcPr marL="100584" marR="100584" marT="51819" marB="518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JPSS/NJO</a:t>
                      </a:r>
                    </a:p>
                  </a:txBody>
                  <a:tcPr marL="100584" marR="100584" marT="51819" marB="518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rPr>
                        <a:t>Ocean color validation, Cruise data matchup West Coast </a:t>
                      </a:r>
                    </a:p>
                  </a:txBody>
                  <a:tcPr marL="100584" marR="100584" marT="51819" marB="518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1699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000000"/>
                        </a:solidFill>
                        <a:effectLst/>
                        <a:latin typeface="Calibri" pitchFamily="34" charset="0"/>
                      </a:endParaRPr>
                    </a:p>
                  </a:txBody>
                  <a:tcPr marL="100584" marR="100584" marT="51816" marB="518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r>
                        <a:rPr lang="en-US" sz="1400" b="1" dirty="0" smtClean="0"/>
                        <a:t>Burt Jones, </a:t>
                      </a:r>
                      <a:r>
                        <a:rPr lang="en-US" sz="1400" b="0" dirty="0" smtClean="0"/>
                        <a:t>Matthew Ragan </a:t>
                      </a:r>
                      <a:endParaRPr lang="en-US" sz="1400" b="0" dirty="0"/>
                    </a:p>
                  </a:txBody>
                  <a:tcPr marL="100584" marR="100584" marT="51819" marB="518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r>
                        <a:rPr lang="en-US" sz="1400" b="0" dirty="0" smtClean="0"/>
                        <a:t>USC</a:t>
                      </a:r>
                      <a:r>
                        <a:rPr lang="en-US" sz="1400" b="0" baseline="0" dirty="0" smtClean="0"/>
                        <a:t> </a:t>
                      </a:r>
                      <a:endParaRPr lang="en-US" sz="1400" b="0" dirty="0"/>
                    </a:p>
                  </a:txBody>
                  <a:tcPr marL="100584" marR="100584" marT="51819" marB="518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r>
                        <a:rPr lang="en-US" sz="1400" b="0" dirty="0" smtClean="0"/>
                        <a:t>JPSS/NJO</a:t>
                      </a:r>
                      <a:endParaRPr lang="en-US" sz="1400" b="0" dirty="0"/>
                    </a:p>
                  </a:txBody>
                  <a:tcPr marL="100584" marR="100584" marT="51819" marB="518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r>
                        <a:rPr lang="en-US" sz="1200" b="0" dirty="0" smtClean="0"/>
                        <a:t>Eureka (AERONET Site) </a:t>
                      </a:r>
                      <a:endParaRPr lang="en-US" sz="1200" b="0" dirty="0"/>
                    </a:p>
                  </a:txBody>
                  <a:tcPr marL="100584" marR="100584" marT="51819" marB="518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541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000000"/>
                        </a:solidFill>
                        <a:effectLst/>
                        <a:latin typeface="Calibri" pitchFamily="34" charset="0"/>
                      </a:endParaRPr>
                    </a:p>
                  </a:txBody>
                  <a:tcPr marL="100584" marR="100584" marT="51816" marB="518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b="1" dirty="0" smtClean="0"/>
                        <a:t>Sam Ahmed, Alex </a:t>
                      </a:r>
                      <a:r>
                        <a:rPr lang="en-US" sz="1400" b="1" dirty="0" err="1" smtClean="0"/>
                        <a:t>Gilerson</a:t>
                      </a:r>
                      <a:r>
                        <a:rPr lang="en-US" sz="1400" b="1" dirty="0" smtClean="0"/>
                        <a:t>, </a:t>
                      </a:r>
                      <a:r>
                        <a:rPr lang="en-US" sz="1400" b="0" dirty="0" err="1" smtClean="0"/>
                        <a:t>Soe</a:t>
                      </a:r>
                      <a:r>
                        <a:rPr lang="en-US" sz="1400" b="0" dirty="0" smtClean="0"/>
                        <a:t> </a:t>
                      </a:r>
                      <a:r>
                        <a:rPr lang="en-US" sz="1400" b="0" dirty="0" err="1" smtClean="0"/>
                        <a:t>Hlaing</a:t>
                      </a:r>
                      <a:endParaRPr kumimoji="0" lang="en-US" sz="1400" b="0" i="0" u="none" strike="noStrike" cap="none" normalizeH="0" baseline="0" dirty="0" smtClean="0">
                        <a:ln>
                          <a:noFill/>
                        </a:ln>
                        <a:solidFill>
                          <a:srgbClr val="000000"/>
                        </a:solidFill>
                        <a:effectLst/>
                        <a:latin typeface="Calibri" pitchFamily="34" charset="0"/>
                      </a:endParaRPr>
                    </a:p>
                  </a:txBody>
                  <a:tcPr marL="100584" marR="100584" marT="51819" marB="518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CUNY</a:t>
                      </a:r>
                    </a:p>
                  </a:txBody>
                  <a:tcPr marL="100584" marR="100584" marT="51819" marB="518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JPSS/NJO</a:t>
                      </a:r>
                    </a:p>
                  </a:txBody>
                  <a:tcPr marL="100584" marR="100584" marT="51819" marB="518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rPr>
                        <a:t>LISCO  (AERONET site)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rPr>
                        <a:t>Cruise data and matchup</a:t>
                      </a:r>
                    </a:p>
                  </a:txBody>
                  <a:tcPr marL="100584" marR="100584" marT="51819" marB="518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1699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000000"/>
                        </a:solidFill>
                        <a:effectLst/>
                        <a:latin typeface="Calibri" pitchFamily="34" charset="0"/>
                      </a:endParaRPr>
                    </a:p>
                  </a:txBody>
                  <a:tcPr marL="100584" marR="100584" marT="51816" marB="518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b="1" dirty="0" err="1" smtClean="0"/>
                        <a:t>Chuanmin</a:t>
                      </a:r>
                      <a:r>
                        <a:rPr lang="en-US" sz="1400" b="1" dirty="0" smtClean="0"/>
                        <a:t> Hu </a:t>
                      </a:r>
                      <a:endParaRPr kumimoji="0" lang="en-US" sz="1400" b="1" i="0" u="none" strike="noStrike" cap="none" normalizeH="0" baseline="0" dirty="0" smtClean="0">
                        <a:ln>
                          <a:noFill/>
                        </a:ln>
                        <a:solidFill>
                          <a:srgbClr val="000000"/>
                        </a:solidFill>
                        <a:effectLst/>
                        <a:latin typeface="Calibri" pitchFamily="34" charset="0"/>
                      </a:endParaRPr>
                    </a:p>
                  </a:txBody>
                  <a:tcPr marL="100584" marR="100584" marT="51819" marB="518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USF </a:t>
                      </a:r>
                    </a:p>
                  </a:txBody>
                  <a:tcPr marL="100584" marR="100584" marT="51819" marB="518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JPSS/NJO</a:t>
                      </a:r>
                    </a:p>
                  </a:txBody>
                  <a:tcPr marL="100584" marR="100584" marT="51819" marB="518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rPr>
                        <a:t>NOAA data continuity</a:t>
                      </a:r>
                    </a:p>
                  </a:txBody>
                  <a:tcPr marL="100584" marR="100584" marT="51819" marB="518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83617">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000000"/>
                        </a:solidFill>
                        <a:effectLst/>
                        <a:latin typeface="Calibri" pitchFamily="34" charset="0"/>
                      </a:endParaRPr>
                    </a:p>
                  </a:txBody>
                  <a:tcPr marL="100584" marR="100584" marT="51816" marB="518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rPr>
                        <a:t>Ken Voss &amp; MOBY team</a:t>
                      </a:r>
                    </a:p>
                  </a:txBody>
                  <a:tcPr marL="100584" marR="100584" marT="51819" marB="518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RSMAS –Miami </a:t>
                      </a:r>
                    </a:p>
                  </a:txBody>
                  <a:tcPr marL="100584" marR="100584" marT="51819" marB="518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JPSS/NJO</a:t>
                      </a:r>
                    </a:p>
                  </a:txBody>
                  <a:tcPr marL="100584" marR="100584" marT="51819" marB="518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rPr>
                        <a:t>Marine Optical Buoy (MOBY)</a:t>
                      </a:r>
                    </a:p>
                  </a:txBody>
                  <a:tcPr marL="100584" marR="100584" marT="51819" marB="518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523389">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000000"/>
                        </a:solidFill>
                        <a:effectLst/>
                        <a:latin typeface="Calibri" pitchFamily="34" charset="0"/>
                      </a:endParaRPr>
                    </a:p>
                  </a:txBody>
                  <a:tcPr marL="100584" marR="100584" marT="51816" marB="518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b="1" dirty="0" err="1" smtClean="0"/>
                        <a:t>Zhongping</a:t>
                      </a:r>
                      <a:r>
                        <a:rPr lang="en-US" sz="1400" b="1" dirty="0" smtClean="0"/>
                        <a:t> Lee, </a:t>
                      </a:r>
                      <a:r>
                        <a:rPr lang="en-US" sz="1400" b="0" dirty="0" err="1" smtClean="0"/>
                        <a:t>Jianwei</a:t>
                      </a:r>
                      <a:r>
                        <a:rPr lang="en-US" sz="1400" b="0" dirty="0" smtClean="0"/>
                        <a:t> Wei </a:t>
                      </a:r>
                      <a:endParaRPr kumimoji="0" lang="en-US" sz="1400" b="0" i="0" u="none" strike="noStrike" cap="none" normalizeH="0" baseline="0" dirty="0" smtClean="0">
                        <a:ln>
                          <a:noFill/>
                        </a:ln>
                        <a:solidFill>
                          <a:srgbClr val="000000"/>
                        </a:solidFill>
                        <a:effectLst/>
                        <a:latin typeface="Calibri" pitchFamily="34" charset="0"/>
                      </a:endParaRPr>
                    </a:p>
                  </a:txBody>
                  <a:tcPr marL="100584" marR="100584" marT="51819" marB="518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UMB </a:t>
                      </a:r>
                    </a:p>
                  </a:txBody>
                  <a:tcPr marL="100584" marR="100584" marT="51819" marB="518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JPSS/NJO</a:t>
                      </a:r>
                    </a:p>
                  </a:txBody>
                  <a:tcPr marL="100584" marR="100584" marT="51819" marB="518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rPr>
                        <a:t>Ocean color IOP data validation and evaluation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rPr>
                        <a:t>Ocean color optics matchup</a:t>
                      </a:r>
                    </a:p>
                  </a:txBody>
                  <a:tcPr marL="100584" marR="100584" marT="51819" marB="518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1699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000000"/>
                        </a:solidFill>
                        <a:effectLst/>
                        <a:latin typeface="Calibri" pitchFamily="34" charset="0"/>
                      </a:endParaRPr>
                    </a:p>
                  </a:txBody>
                  <a:tcPr marL="100584" marR="100584" marT="51816" marB="518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b="1" dirty="0" smtClean="0"/>
                        <a:t>Patty Pratt,  </a:t>
                      </a:r>
                      <a:r>
                        <a:rPr lang="en-US" sz="1400" b="0" dirty="0" smtClean="0"/>
                        <a:t>J. </a:t>
                      </a:r>
                      <a:r>
                        <a:rPr lang="en-US" sz="1400" b="0" dirty="0" err="1" smtClean="0"/>
                        <a:t>Ip</a:t>
                      </a:r>
                      <a:r>
                        <a:rPr lang="en-US" sz="1400" b="0" dirty="0" smtClean="0"/>
                        <a:t> </a:t>
                      </a:r>
                      <a:endParaRPr kumimoji="0" lang="en-US" sz="1400" b="0" i="0" u="none" strike="noStrike" cap="none" normalizeH="0" baseline="0" dirty="0" smtClean="0">
                        <a:ln>
                          <a:noFill/>
                        </a:ln>
                        <a:solidFill>
                          <a:srgbClr val="000000"/>
                        </a:solidFill>
                        <a:effectLst/>
                        <a:latin typeface="Calibri" pitchFamily="34" charset="0"/>
                      </a:endParaRPr>
                    </a:p>
                  </a:txBody>
                  <a:tcPr marL="100584" marR="100584" marT="51819" marB="518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NGAS</a:t>
                      </a:r>
                    </a:p>
                  </a:txBody>
                  <a:tcPr marL="100584" marR="100584" marT="51819" marB="518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JPSS/NJO </a:t>
                      </a:r>
                    </a:p>
                  </a:txBody>
                  <a:tcPr marL="100584" marR="100584" marT="51819" marB="518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rPr>
                        <a:t>Detector tool Matchup and DR and IDPS updates </a:t>
                      </a:r>
                    </a:p>
                  </a:txBody>
                  <a:tcPr marL="100584" marR="100584" marT="51819" marB="518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7" name="Rectangle 6"/>
          <p:cNvSpPr/>
          <p:nvPr/>
        </p:nvSpPr>
        <p:spPr>
          <a:xfrm>
            <a:off x="0" y="7023798"/>
            <a:ext cx="10058400" cy="994767"/>
          </a:xfrm>
          <a:prstGeom prst="rect">
            <a:avLst/>
          </a:prstGeom>
        </p:spPr>
        <p:txBody>
          <a:bodyPr wrap="square" lIns="101218" tIns="50613" rIns="101218" bIns="50613">
            <a:spAutoFit/>
          </a:bodyPr>
          <a:lstStyle/>
          <a:p>
            <a:r>
              <a:rPr lang="en-US" sz="1300" dirty="0" smtClean="0">
                <a:solidFill>
                  <a:prstClr val="black"/>
                </a:solidFill>
                <a:latin typeface="Arial" pitchFamily="-1" charset="0"/>
                <a:ea typeface="Arial" pitchFamily="-1" charset="0"/>
                <a:cs typeface="Arial" pitchFamily="-1" charset="0"/>
              </a:rPr>
              <a:t>Working with: VIIRS </a:t>
            </a:r>
            <a:r>
              <a:rPr lang="en-US" sz="1300" b="1" dirty="0" smtClean="0">
                <a:solidFill>
                  <a:prstClr val="black"/>
                </a:solidFill>
                <a:latin typeface="Arial" pitchFamily="-1" charset="0"/>
                <a:ea typeface="Arial" pitchFamily="-1" charset="0"/>
                <a:cs typeface="Arial" pitchFamily="-1" charset="0"/>
              </a:rPr>
              <a:t>SDR team </a:t>
            </a:r>
            <a:r>
              <a:rPr lang="en-US" sz="1300" dirty="0" smtClean="0">
                <a:solidFill>
                  <a:prstClr val="black"/>
                </a:solidFill>
                <a:latin typeface="Arial" pitchFamily="-1" charset="0"/>
                <a:ea typeface="Arial" pitchFamily="-1" charset="0"/>
                <a:cs typeface="Arial" pitchFamily="-1" charset="0"/>
              </a:rPr>
              <a:t>(C. Cao, F. </a:t>
            </a:r>
            <a:r>
              <a:rPr lang="en-US" sz="1300" dirty="0" err="1" smtClean="0">
                <a:solidFill>
                  <a:prstClr val="black"/>
                </a:solidFill>
                <a:latin typeface="Arial" pitchFamily="-1" charset="0"/>
                <a:ea typeface="Arial" pitchFamily="-1" charset="0"/>
                <a:cs typeface="Arial" pitchFamily="-1" charset="0"/>
              </a:rPr>
              <a:t>DeLuccia</a:t>
            </a:r>
            <a:r>
              <a:rPr lang="en-US" sz="1300" dirty="0" smtClean="0">
                <a:solidFill>
                  <a:prstClr val="black"/>
                </a:solidFill>
                <a:latin typeface="Arial" pitchFamily="-1" charset="0"/>
                <a:ea typeface="Arial" pitchFamily="-1" charset="0"/>
                <a:cs typeface="Arial" pitchFamily="-1" charset="0"/>
              </a:rPr>
              <a:t>, X. </a:t>
            </a:r>
            <a:r>
              <a:rPr lang="en-US" sz="1300" dirty="0" err="1" smtClean="0">
                <a:solidFill>
                  <a:prstClr val="black"/>
                </a:solidFill>
                <a:latin typeface="Arial" pitchFamily="-1" charset="0"/>
                <a:ea typeface="Arial" pitchFamily="-1" charset="0"/>
                <a:cs typeface="Arial" pitchFamily="-1" charset="0"/>
              </a:rPr>
              <a:t>Xiong</a:t>
            </a:r>
            <a:r>
              <a:rPr lang="en-US" sz="1300" dirty="0" smtClean="0">
                <a:solidFill>
                  <a:prstClr val="black"/>
                </a:solidFill>
                <a:latin typeface="Arial" pitchFamily="-1" charset="0"/>
                <a:ea typeface="Arial" pitchFamily="-1" charset="0"/>
                <a:cs typeface="Arial" pitchFamily="-1" charset="0"/>
              </a:rPr>
              <a:t>), DPA/DPE (R. Williamson, Neal Baker), Raytheon (M. Hollingshead), NOAA OC Working Group, NOAA various line-office reps, NASA OBPG (K. </a:t>
            </a:r>
            <a:r>
              <a:rPr lang="en-US" sz="1300" dirty="0" err="1" smtClean="0">
                <a:solidFill>
                  <a:prstClr val="black"/>
                </a:solidFill>
                <a:latin typeface="Arial" pitchFamily="-1" charset="0"/>
                <a:ea typeface="Arial" pitchFamily="-1" charset="0"/>
                <a:cs typeface="Arial" pitchFamily="-1" charset="0"/>
              </a:rPr>
              <a:t>Turpie</a:t>
            </a:r>
            <a:r>
              <a:rPr lang="en-US" sz="1300" dirty="0" smtClean="0">
                <a:solidFill>
                  <a:prstClr val="black"/>
                </a:solidFill>
                <a:latin typeface="Arial" pitchFamily="-1" charset="0"/>
                <a:ea typeface="Arial" pitchFamily="-1" charset="0"/>
                <a:cs typeface="Arial" pitchFamily="-1" charset="0"/>
              </a:rPr>
              <a:t>, et al.), NOAA OCPOP, etc.</a:t>
            </a:r>
          </a:p>
          <a:p>
            <a:r>
              <a:rPr lang="en-US" sz="1300" dirty="0" smtClean="0">
                <a:solidFill>
                  <a:prstClr val="black"/>
                </a:solidFill>
                <a:latin typeface="Arial" pitchFamily="-1" charset="0"/>
                <a:ea typeface="Arial" pitchFamily="-1" charset="0"/>
                <a:cs typeface="Arial" pitchFamily="-1" charset="0"/>
              </a:rPr>
              <a:t>Collaborators: D. Antoine (BOUSSOLE), B. Holben (NASA-GSFC), G. Zibordi (JRC-Italy), R. </a:t>
            </a:r>
            <a:r>
              <a:rPr lang="en-US" sz="1300" dirty="0" err="1" smtClean="0">
                <a:solidFill>
                  <a:prstClr val="black"/>
                </a:solidFill>
                <a:latin typeface="Arial" pitchFamily="-1" charset="0"/>
                <a:ea typeface="Arial" pitchFamily="-1" charset="0"/>
                <a:cs typeface="Arial" pitchFamily="-1" charset="0"/>
              </a:rPr>
              <a:t>Frouin</a:t>
            </a:r>
            <a:r>
              <a:rPr lang="en-US" sz="1300" dirty="0" smtClean="0">
                <a:solidFill>
                  <a:prstClr val="black"/>
                </a:solidFill>
                <a:latin typeface="Arial" pitchFamily="-1" charset="0"/>
                <a:ea typeface="Arial" pitchFamily="-1" charset="0"/>
                <a:cs typeface="Arial" pitchFamily="-1" charset="0"/>
              </a:rPr>
              <a:t> </a:t>
            </a:r>
            <a:r>
              <a:rPr lang="en-US" sz="1300" dirty="0" smtClean="0">
                <a:solidFill>
                  <a:prstClr val="black"/>
                </a:solidFill>
                <a:latin typeface="Arial" pitchFamily="-1" charset="0"/>
                <a:ea typeface="Arial" pitchFamily="-1" charset="0"/>
                <a:cs typeface="Arial" pitchFamily="-1" charset="0"/>
              </a:rPr>
              <a:t>(for PAR</a:t>
            </a:r>
            <a:r>
              <a:rPr lang="en-US" sz="1300" dirty="0" smtClean="0">
                <a:solidFill>
                  <a:prstClr val="black"/>
                </a:solidFill>
                <a:latin typeface="Arial" pitchFamily="-1" charset="0"/>
                <a:ea typeface="Arial" pitchFamily="-1" charset="0"/>
                <a:cs typeface="Arial" pitchFamily="-1" charset="0"/>
              </a:rPr>
              <a:t>), and </a:t>
            </a:r>
            <a:r>
              <a:rPr lang="en-US" sz="1300" dirty="0" smtClean="0">
                <a:solidFill>
                  <a:prstClr val="black"/>
                </a:solidFill>
                <a:latin typeface="Arial" pitchFamily="-1" charset="0"/>
                <a:ea typeface="Arial" pitchFamily="-1" charset="0"/>
                <a:cs typeface="Arial" pitchFamily="-1" charset="0"/>
              </a:rPr>
              <a:t>others. </a:t>
            </a:r>
            <a:r>
              <a:rPr lang="en-US" sz="1600" dirty="0" smtClean="0">
                <a:solidFill>
                  <a:prstClr val="black"/>
                </a:solidFill>
                <a:latin typeface="Arial" pitchFamily="-1" charset="0"/>
                <a:ea typeface="Arial" pitchFamily="-1" charset="0"/>
                <a:cs typeface="Arial" pitchFamily="-1" charset="0"/>
              </a:rPr>
              <a:t>		                            </a:t>
            </a:r>
          </a:p>
        </p:txBody>
      </p:sp>
      <p:sp>
        <p:nvSpPr>
          <p:cNvPr id="6" name="Text Box 4"/>
          <p:cNvSpPr txBox="1">
            <a:spLocks noChangeArrowheads="1"/>
          </p:cNvSpPr>
          <p:nvPr/>
        </p:nvSpPr>
        <p:spPr bwMode="auto">
          <a:xfrm>
            <a:off x="9555517" y="7229082"/>
            <a:ext cx="319829" cy="379213"/>
          </a:xfrm>
          <a:prstGeom prst="rect">
            <a:avLst/>
          </a:prstGeom>
          <a:noFill/>
          <a:ln w="12700">
            <a:noFill/>
            <a:miter lim="800000"/>
            <a:headEnd/>
            <a:tailEnd/>
          </a:ln>
          <a:effectLst/>
        </p:spPr>
        <p:txBody>
          <a:bodyPr wrap="none" lIns="101218" tIns="50613" rIns="101218" bIns="50613">
            <a:prstTxWarp prst="textNoShape">
              <a:avLst/>
            </a:prstTxWarp>
            <a:spAutoFit/>
          </a:bodyPr>
          <a:lstStyle/>
          <a:p>
            <a:pPr eaLnBrk="0" hangingPunct="0"/>
            <a:fld id="{E04DBD3B-7838-2C4F-8EA1-EF643A63ADA8}" type="slidenum">
              <a:rPr lang="en-US">
                <a:solidFill>
                  <a:prstClr val="black"/>
                </a:solidFill>
                <a:latin typeface="Times" pitchFamily="-84" charset="0"/>
              </a:rPr>
              <a:pPr eaLnBrk="0" hangingPunct="0"/>
              <a:t>2</a:t>
            </a:fld>
            <a:endParaRPr lang="en-US" dirty="0">
              <a:solidFill>
                <a:prstClr val="black"/>
              </a:solidFill>
              <a:latin typeface="Times" pitchFamily="-8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997463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2014_1023_chl (1).png"/>
          <p:cNvPicPr>
            <a:picLocks noChangeAspect="1"/>
          </p:cNvPicPr>
          <p:nvPr/>
        </p:nvPicPr>
        <p:blipFill>
          <a:blip r:embed="rId2" cstate="print"/>
          <a:stretch>
            <a:fillRect/>
          </a:stretch>
        </p:blipFill>
        <p:spPr>
          <a:xfrm>
            <a:off x="5105400" y="1371600"/>
            <a:ext cx="4837804" cy="4984404"/>
          </a:xfrm>
          <a:prstGeom prst="rect">
            <a:avLst/>
          </a:prstGeom>
        </p:spPr>
      </p:pic>
      <p:pic>
        <p:nvPicPr>
          <p:cNvPr id="3" name="Picture 2" descr="2014_1023_tc.jpg"/>
          <p:cNvPicPr>
            <a:picLocks noChangeAspect="1"/>
          </p:cNvPicPr>
          <p:nvPr/>
        </p:nvPicPr>
        <p:blipFill>
          <a:blip r:embed="rId3" cstate="print"/>
          <a:stretch>
            <a:fillRect/>
          </a:stretch>
        </p:blipFill>
        <p:spPr>
          <a:xfrm>
            <a:off x="189604" y="1371600"/>
            <a:ext cx="4807324" cy="4953000"/>
          </a:xfrm>
          <a:prstGeom prst="rect">
            <a:avLst/>
          </a:prstGeom>
        </p:spPr>
      </p:pic>
      <p:sp>
        <p:nvSpPr>
          <p:cNvPr id="10" name="TextBox 9"/>
          <p:cNvSpPr txBox="1"/>
          <p:nvPr/>
        </p:nvSpPr>
        <p:spPr>
          <a:xfrm>
            <a:off x="990600" y="1"/>
            <a:ext cx="8229600" cy="1333983"/>
          </a:xfrm>
          <a:prstGeom prst="rect">
            <a:avLst/>
          </a:prstGeom>
          <a:noFill/>
        </p:spPr>
        <p:txBody>
          <a:bodyPr wrap="square" lIns="101882" tIns="50941" rIns="101882" bIns="50941" rtlCol="0">
            <a:spAutoFit/>
          </a:bodyPr>
          <a:lstStyle/>
          <a:p>
            <a:r>
              <a:rPr lang="en-US" sz="2800" b="1" dirty="0" smtClean="0"/>
              <a:t>Data Monitoring:</a:t>
            </a:r>
            <a:r>
              <a:rPr lang="en-US" sz="2800" dirty="0" smtClean="0"/>
              <a:t> </a:t>
            </a:r>
            <a:r>
              <a:rPr lang="en-US" sz="2800" b="1" dirty="0" smtClean="0">
                <a:solidFill>
                  <a:srgbClr val="0000FF"/>
                </a:solidFill>
              </a:rPr>
              <a:t>La Plata River, Oct. 23, 2014</a:t>
            </a:r>
          </a:p>
          <a:p>
            <a:pPr algn="ctr"/>
            <a:r>
              <a:rPr lang="en-US" sz="2400" dirty="0" smtClean="0">
                <a:solidFill>
                  <a:srgbClr val="800000"/>
                </a:solidFill>
                <a:latin typeface="Times New Roman"/>
                <a:cs typeface="Times New Roman"/>
              </a:rPr>
              <a:t>(Routine Daily Images from Various Coastal Sites)</a:t>
            </a:r>
          </a:p>
          <a:p>
            <a:endParaRPr lang="en-US" sz="2800" b="1" dirty="0">
              <a:solidFill>
                <a:srgbClr val="0000FF"/>
              </a:solidFill>
            </a:endParaRPr>
          </a:p>
        </p:txBody>
      </p:sp>
      <p:sp>
        <p:nvSpPr>
          <p:cNvPr id="11" name="TextBox 10"/>
          <p:cNvSpPr txBox="1"/>
          <p:nvPr/>
        </p:nvSpPr>
        <p:spPr>
          <a:xfrm>
            <a:off x="1180204" y="6477000"/>
            <a:ext cx="2771147" cy="379876"/>
          </a:xfrm>
          <a:prstGeom prst="rect">
            <a:avLst/>
          </a:prstGeom>
          <a:noFill/>
        </p:spPr>
        <p:txBody>
          <a:bodyPr wrap="none" lIns="101882" tIns="50941" rIns="101882" bIns="50941" rtlCol="0">
            <a:spAutoFit/>
          </a:bodyPr>
          <a:lstStyle/>
          <a:p>
            <a:r>
              <a:rPr lang="en-US" b="1" dirty="0" smtClean="0"/>
              <a:t>VIIRS True Color Image</a:t>
            </a:r>
            <a:endParaRPr lang="en-US" b="1" dirty="0"/>
          </a:p>
        </p:txBody>
      </p:sp>
      <p:sp>
        <p:nvSpPr>
          <p:cNvPr id="12" name="TextBox 11"/>
          <p:cNvSpPr txBox="1"/>
          <p:nvPr/>
        </p:nvSpPr>
        <p:spPr>
          <a:xfrm>
            <a:off x="6438004" y="6477000"/>
            <a:ext cx="2373164" cy="379876"/>
          </a:xfrm>
          <a:prstGeom prst="rect">
            <a:avLst/>
          </a:prstGeom>
          <a:noFill/>
        </p:spPr>
        <p:txBody>
          <a:bodyPr wrap="none" lIns="101882" tIns="50941" rIns="101882" bIns="50941" rtlCol="0">
            <a:spAutoFit/>
          </a:bodyPr>
          <a:lstStyle/>
          <a:p>
            <a:r>
              <a:rPr lang="en-US" b="1" dirty="0" smtClean="0"/>
              <a:t>VIIRS Chlorophyll-a</a:t>
            </a:r>
            <a:endParaRPr lang="en-US"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173487" y="1071833"/>
            <a:ext cx="3878808" cy="3354510"/>
          </a:xfrm>
          <a:prstGeom prst="rect">
            <a:avLst/>
          </a:prstGeom>
          <a:noFill/>
          <a:ln w="9525">
            <a:noFill/>
            <a:miter lim="800000"/>
            <a:headEnd/>
            <a:tailEnd/>
          </a:ln>
        </p:spPr>
      </p:pic>
      <p:sp>
        <p:nvSpPr>
          <p:cNvPr id="5" name="TextBox 4"/>
          <p:cNvSpPr txBox="1"/>
          <p:nvPr/>
        </p:nvSpPr>
        <p:spPr>
          <a:xfrm>
            <a:off x="1424940" y="1209040"/>
            <a:ext cx="861616" cy="453458"/>
          </a:xfrm>
          <a:prstGeom prst="rect">
            <a:avLst/>
          </a:prstGeom>
          <a:noFill/>
        </p:spPr>
        <p:txBody>
          <a:bodyPr wrap="none" lIns="101811" tIns="50906" rIns="101811" bIns="50906" rtlCol="0">
            <a:spAutoFit/>
          </a:bodyPr>
          <a:lstStyle/>
          <a:p>
            <a:r>
              <a:rPr lang="en-US" sz="2200" dirty="0" smtClean="0">
                <a:solidFill>
                  <a:schemeClr val="bg1"/>
                </a:solidFill>
              </a:rPr>
              <a:t>IDPS</a:t>
            </a:r>
            <a:endParaRPr lang="en-US" sz="2200" dirty="0">
              <a:solidFill>
                <a:schemeClr val="bg1"/>
              </a:solidFill>
            </a:endParaRPr>
          </a:p>
        </p:txBody>
      </p:sp>
      <p:pic>
        <p:nvPicPr>
          <p:cNvPr id="1027" name="Picture 3"/>
          <p:cNvPicPr>
            <a:picLocks noChangeAspect="1" noChangeArrowheads="1"/>
          </p:cNvPicPr>
          <p:nvPr/>
        </p:nvPicPr>
        <p:blipFill>
          <a:blip r:embed="rId3" cstate="print"/>
          <a:srcRect/>
          <a:stretch>
            <a:fillRect/>
          </a:stretch>
        </p:blipFill>
        <p:spPr bwMode="auto">
          <a:xfrm>
            <a:off x="5196845" y="1079566"/>
            <a:ext cx="3817542" cy="3324794"/>
          </a:xfrm>
          <a:prstGeom prst="rect">
            <a:avLst/>
          </a:prstGeom>
          <a:noFill/>
          <a:ln w="9525">
            <a:noFill/>
            <a:miter lim="800000"/>
            <a:headEnd/>
            <a:tailEnd/>
          </a:ln>
        </p:spPr>
      </p:pic>
      <p:sp>
        <p:nvSpPr>
          <p:cNvPr id="7" name="TextBox 6"/>
          <p:cNvSpPr txBox="1"/>
          <p:nvPr/>
        </p:nvSpPr>
        <p:spPr>
          <a:xfrm>
            <a:off x="5364485" y="1209046"/>
            <a:ext cx="1676726" cy="453384"/>
          </a:xfrm>
          <a:prstGeom prst="rect">
            <a:avLst/>
          </a:prstGeom>
          <a:noFill/>
        </p:spPr>
        <p:txBody>
          <a:bodyPr wrap="none" lIns="101811" tIns="50906" rIns="101811" bIns="50906" rtlCol="0">
            <a:spAutoFit/>
          </a:bodyPr>
          <a:lstStyle/>
          <a:p>
            <a:r>
              <a:rPr lang="en-US" sz="2200" dirty="0" smtClean="0">
                <a:solidFill>
                  <a:schemeClr val="bg1"/>
                </a:solidFill>
              </a:rPr>
              <a:t>MSL12-</a:t>
            </a:r>
            <a:r>
              <a:rPr lang="en-US" sz="2200" b="1" dirty="0" smtClean="0">
                <a:solidFill>
                  <a:schemeClr val="bg1"/>
                </a:solidFill>
              </a:rPr>
              <a:t>NIR</a:t>
            </a:r>
            <a:endParaRPr lang="en-US" sz="2200" b="1" dirty="0">
              <a:solidFill>
                <a:schemeClr val="bg1"/>
              </a:solidFill>
            </a:endParaRPr>
          </a:p>
        </p:txBody>
      </p:sp>
      <p:pic>
        <p:nvPicPr>
          <p:cNvPr id="1028" name="Picture 4"/>
          <p:cNvPicPr>
            <a:picLocks noChangeAspect="1" noChangeArrowheads="1"/>
          </p:cNvPicPr>
          <p:nvPr/>
        </p:nvPicPr>
        <p:blipFill>
          <a:blip r:embed="rId4" cstate="print"/>
          <a:srcRect/>
          <a:stretch>
            <a:fillRect/>
          </a:stretch>
        </p:blipFill>
        <p:spPr bwMode="auto">
          <a:xfrm>
            <a:off x="1173487" y="4442114"/>
            <a:ext cx="3878808" cy="3330290"/>
          </a:xfrm>
          <a:prstGeom prst="rect">
            <a:avLst/>
          </a:prstGeom>
          <a:noFill/>
          <a:ln w="9525">
            <a:noFill/>
            <a:miter lim="800000"/>
            <a:headEnd/>
            <a:tailEnd/>
          </a:ln>
        </p:spPr>
      </p:pic>
      <p:sp>
        <p:nvSpPr>
          <p:cNvPr id="9" name="TextBox 8"/>
          <p:cNvSpPr txBox="1"/>
          <p:nvPr/>
        </p:nvSpPr>
        <p:spPr>
          <a:xfrm>
            <a:off x="1341127" y="4577080"/>
            <a:ext cx="2930467" cy="453458"/>
          </a:xfrm>
          <a:prstGeom prst="rect">
            <a:avLst/>
          </a:prstGeom>
          <a:noFill/>
        </p:spPr>
        <p:txBody>
          <a:bodyPr wrap="none" lIns="101811" tIns="50906" rIns="101811" bIns="50906" rtlCol="0">
            <a:spAutoFit/>
          </a:bodyPr>
          <a:lstStyle/>
          <a:p>
            <a:r>
              <a:rPr lang="en-US" sz="2200" dirty="0" smtClean="0">
                <a:solidFill>
                  <a:schemeClr val="bg1"/>
                </a:solidFill>
              </a:rPr>
              <a:t>MODIS-NASA/OBPG</a:t>
            </a:r>
            <a:endParaRPr lang="en-US" sz="2200" dirty="0">
              <a:solidFill>
                <a:schemeClr val="bg1"/>
              </a:solidFill>
            </a:endParaRPr>
          </a:p>
        </p:txBody>
      </p:sp>
      <p:pic>
        <p:nvPicPr>
          <p:cNvPr id="1029" name="Picture 5"/>
          <p:cNvPicPr>
            <a:picLocks noChangeAspect="1" noChangeArrowheads="1"/>
          </p:cNvPicPr>
          <p:nvPr/>
        </p:nvPicPr>
        <p:blipFill>
          <a:blip r:embed="rId5" cstate="print"/>
          <a:srcRect/>
          <a:stretch>
            <a:fillRect/>
          </a:stretch>
        </p:blipFill>
        <p:spPr bwMode="auto">
          <a:xfrm>
            <a:off x="5196840" y="4444308"/>
            <a:ext cx="3855720" cy="3328092"/>
          </a:xfrm>
          <a:prstGeom prst="rect">
            <a:avLst/>
          </a:prstGeom>
          <a:noFill/>
          <a:ln w="9525">
            <a:noFill/>
            <a:miter lim="800000"/>
            <a:headEnd/>
            <a:tailEnd/>
          </a:ln>
        </p:spPr>
      </p:pic>
      <p:sp>
        <p:nvSpPr>
          <p:cNvPr id="11" name="TextBox 10"/>
          <p:cNvSpPr txBox="1"/>
          <p:nvPr/>
        </p:nvSpPr>
        <p:spPr>
          <a:xfrm>
            <a:off x="5448303" y="4577086"/>
            <a:ext cx="1927445" cy="453384"/>
          </a:xfrm>
          <a:prstGeom prst="rect">
            <a:avLst/>
          </a:prstGeom>
          <a:noFill/>
        </p:spPr>
        <p:txBody>
          <a:bodyPr wrap="none" lIns="101811" tIns="50906" rIns="101811" bIns="50906" rtlCol="0">
            <a:spAutoFit/>
          </a:bodyPr>
          <a:lstStyle/>
          <a:p>
            <a:r>
              <a:rPr lang="en-US" sz="2200" dirty="0" smtClean="0">
                <a:solidFill>
                  <a:schemeClr val="bg1"/>
                </a:solidFill>
              </a:rPr>
              <a:t>MSL12-</a:t>
            </a:r>
            <a:r>
              <a:rPr lang="en-US" sz="2200" b="1" dirty="0" smtClean="0">
                <a:solidFill>
                  <a:schemeClr val="bg1"/>
                </a:solidFill>
              </a:rPr>
              <a:t>SWIR</a:t>
            </a:r>
            <a:endParaRPr lang="en-US" sz="2200" b="1" dirty="0">
              <a:solidFill>
                <a:schemeClr val="bg1"/>
              </a:solidFill>
            </a:endParaRPr>
          </a:p>
        </p:txBody>
      </p:sp>
      <p:sp>
        <p:nvSpPr>
          <p:cNvPr id="13" name="Title 1"/>
          <p:cNvSpPr txBox="1">
            <a:spLocks/>
          </p:cNvSpPr>
          <p:nvPr/>
        </p:nvSpPr>
        <p:spPr>
          <a:xfrm>
            <a:off x="1257300" y="4"/>
            <a:ext cx="7543800" cy="931968"/>
          </a:xfrm>
          <a:prstGeom prst="rect">
            <a:avLst/>
          </a:prstGeom>
        </p:spPr>
        <p:txBody>
          <a:bodyPr vert="horz" lIns="101811" tIns="50906" rIns="101811" bIns="50906" rtlCol="0" anchor="ctr" anchorCtr="1">
            <a:normAutofit fontScale="92500" lnSpcReduction="10000"/>
          </a:bodyPr>
          <a:lstStyle/>
          <a:p>
            <a:pPr algn="ctr" fontAlgn="auto">
              <a:spcAft>
                <a:spcPts val="0"/>
              </a:spcAft>
              <a:defRPr/>
            </a:pPr>
            <a:r>
              <a:rPr lang="en-US" sz="3100" b="1" dirty="0" smtClean="0">
                <a:latin typeface="Times New Roman"/>
                <a:ea typeface="+mj-ea"/>
                <a:cs typeface="Times New Roman"/>
              </a:rPr>
              <a:t>Performance in Coastal and Inland Waters (1)</a:t>
            </a:r>
          </a:p>
          <a:p>
            <a:pPr algn="ctr" defTabSz="1018109" fontAlgn="auto">
              <a:spcAft>
                <a:spcPts val="0"/>
              </a:spcAft>
              <a:defRPr/>
            </a:pPr>
            <a:r>
              <a:rPr lang="en-US" sz="3100" dirty="0" smtClean="0">
                <a:latin typeface="Times New Roman"/>
                <a:ea typeface="+mj-ea"/>
                <a:cs typeface="Times New Roman"/>
              </a:rPr>
              <a:t>(US East Coast—October 2013 Monthly)</a:t>
            </a:r>
            <a:endParaRPr lang="en-US" sz="3100" dirty="0">
              <a:solidFill>
                <a:srgbClr val="0000FF"/>
              </a:solidFill>
              <a:latin typeface="Times New Roman"/>
              <a:ea typeface="+mj-ea"/>
              <a:cs typeface="Times New Roman"/>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424940" y="1122687"/>
            <a:ext cx="3478530" cy="3184525"/>
          </a:xfrm>
          <a:prstGeom prst="rect">
            <a:avLst/>
          </a:prstGeom>
          <a:noFill/>
          <a:ln w="9525">
            <a:noFill/>
            <a:miter lim="800000"/>
            <a:headEnd/>
            <a:tailEnd/>
          </a:ln>
        </p:spPr>
      </p:pic>
      <p:sp>
        <p:nvSpPr>
          <p:cNvPr id="4" name="TextBox 3"/>
          <p:cNvSpPr txBox="1"/>
          <p:nvPr/>
        </p:nvSpPr>
        <p:spPr>
          <a:xfrm>
            <a:off x="1592580" y="1122680"/>
            <a:ext cx="861616" cy="453458"/>
          </a:xfrm>
          <a:prstGeom prst="rect">
            <a:avLst/>
          </a:prstGeom>
          <a:noFill/>
        </p:spPr>
        <p:txBody>
          <a:bodyPr wrap="none" lIns="101811" tIns="50906" rIns="101811" bIns="50906" rtlCol="0">
            <a:spAutoFit/>
          </a:bodyPr>
          <a:lstStyle/>
          <a:p>
            <a:r>
              <a:rPr lang="en-US" sz="2200" dirty="0" smtClean="0">
                <a:solidFill>
                  <a:schemeClr val="bg1"/>
                </a:solidFill>
              </a:rPr>
              <a:t>IDPS</a:t>
            </a:r>
            <a:endParaRPr lang="en-US" sz="2200" dirty="0">
              <a:solidFill>
                <a:schemeClr val="bg1"/>
              </a:solidFill>
            </a:endParaRPr>
          </a:p>
        </p:txBody>
      </p:sp>
      <p:pic>
        <p:nvPicPr>
          <p:cNvPr id="2051" name="Picture 3"/>
          <p:cNvPicPr>
            <a:picLocks noChangeAspect="1" noChangeArrowheads="1"/>
          </p:cNvPicPr>
          <p:nvPr/>
        </p:nvPicPr>
        <p:blipFill>
          <a:blip r:embed="rId3" cstate="print"/>
          <a:srcRect/>
          <a:stretch>
            <a:fillRect/>
          </a:stretch>
        </p:blipFill>
        <p:spPr bwMode="auto">
          <a:xfrm>
            <a:off x="5029200" y="4404360"/>
            <a:ext cx="3436620" cy="3195320"/>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1424940" y="4404360"/>
            <a:ext cx="3520440" cy="3195320"/>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5029200" y="1122680"/>
            <a:ext cx="3457575" cy="3195320"/>
          </a:xfrm>
          <a:prstGeom prst="rect">
            <a:avLst/>
          </a:prstGeom>
          <a:noFill/>
          <a:ln w="9525">
            <a:noFill/>
            <a:miter lim="800000"/>
            <a:headEnd/>
            <a:tailEnd/>
          </a:ln>
        </p:spPr>
      </p:pic>
      <p:sp>
        <p:nvSpPr>
          <p:cNvPr id="10" name="TextBox 9"/>
          <p:cNvSpPr txBox="1"/>
          <p:nvPr/>
        </p:nvSpPr>
        <p:spPr>
          <a:xfrm>
            <a:off x="5029205" y="1122686"/>
            <a:ext cx="1676726" cy="453384"/>
          </a:xfrm>
          <a:prstGeom prst="rect">
            <a:avLst/>
          </a:prstGeom>
          <a:noFill/>
        </p:spPr>
        <p:txBody>
          <a:bodyPr wrap="none" lIns="101811" tIns="50906" rIns="101811" bIns="50906" rtlCol="0">
            <a:spAutoFit/>
          </a:bodyPr>
          <a:lstStyle/>
          <a:p>
            <a:r>
              <a:rPr lang="en-US" sz="2200" dirty="0" smtClean="0">
                <a:solidFill>
                  <a:schemeClr val="bg1"/>
                </a:solidFill>
              </a:rPr>
              <a:t>MSL12-</a:t>
            </a:r>
            <a:r>
              <a:rPr lang="en-US" sz="2200" b="1" dirty="0" smtClean="0">
                <a:solidFill>
                  <a:schemeClr val="bg1"/>
                </a:solidFill>
              </a:rPr>
              <a:t>NIR</a:t>
            </a:r>
            <a:endParaRPr lang="en-US" sz="2200" b="1" dirty="0">
              <a:solidFill>
                <a:schemeClr val="bg1"/>
              </a:solidFill>
            </a:endParaRPr>
          </a:p>
        </p:txBody>
      </p:sp>
      <p:sp>
        <p:nvSpPr>
          <p:cNvPr id="11" name="TextBox 10"/>
          <p:cNvSpPr txBox="1"/>
          <p:nvPr/>
        </p:nvSpPr>
        <p:spPr>
          <a:xfrm>
            <a:off x="1424947" y="4404362"/>
            <a:ext cx="2077918" cy="779915"/>
          </a:xfrm>
          <a:prstGeom prst="rect">
            <a:avLst/>
          </a:prstGeom>
          <a:noFill/>
        </p:spPr>
        <p:txBody>
          <a:bodyPr wrap="none" lIns="101811" tIns="50906" rIns="101811" bIns="50906" rtlCol="0">
            <a:spAutoFit/>
          </a:bodyPr>
          <a:lstStyle/>
          <a:p>
            <a:r>
              <a:rPr lang="en-US" sz="2200" dirty="0" smtClean="0">
                <a:solidFill>
                  <a:schemeClr val="bg1"/>
                </a:solidFill>
              </a:rPr>
              <a:t>MODIS-NASA/</a:t>
            </a:r>
          </a:p>
          <a:p>
            <a:r>
              <a:rPr lang="en-US" sz="2200" dirty="0" smtClean="0">
                <a:solidFill>
                  <a:schemeClr val="bg1"/>
                </a:solidFill>
              </a:rPr>
              <a:t>OBPG</a:t>
            </a:r>
            <a:endParaRPr lang="en-US" sz="2200" dirty="0">
              <a:solidFill>
                <a:schemeClr val="bg1"/>
              </a:solidFill>
            </a:endParaRPr>
          </a:p>
        </p:txBody>
      </p:sp>
      <p:sp>
        <p:nvSpPr>
          <p:cNvPr id="12" name="TextBox 11"/>
          <p:cNvSpPr txBox="1"/>
          <p:nvPr/>
        </p:nvSpPr>
        <p:spPr>
          <a:xfrm>
            <a:off x="5113023" y="4404366"/>
            <a:ext cx="1927445" cy="453384"/>
          </a:xfrm>
          <a:prstGeom prst="rect">
            <a:avLst/>
          </a:prstGeom>
          <a:noFill/>
        </p:spPr>
        <p:txBody>
          <a:bodyPr wrap="none" lIns="101811" tIns="50906" rIns="101811" bIns="50906" rtlCol="0">
            <a:spAutoFit/>
          </a:bodyPr>
          <a:lstStyle/>
          <a:p>
            <a:r>
              <a:rPr lang="en-US" sz="2200" dirty="0" smtClean="0">
                <a:solidFill>
                  <a:schemeClr val="bg1"/>
                </a:solidFill>
              </a:rPr>
              <a:t>MSL12-</a:t>
            </a:r>
            <a:r>
              <a:rPr lang="en-US" sz="2200" b="1" dirty="0" smtClean="0">
                <a:solidFill>
                  <a:schemeClr val="bg1"/>
                </a:solidFill>
              </a:rPr>
              <a:t>SWIR</a:t>
            </a:r>
            <a:endParaRPr lang="en-US" sz="2200" b="1" dirty="0">
              <a:solidFill>
                <a:schemeClr val="bg1"/>
              </a:solidFill>
            </a:endParaRPr>
          </a:p>
        </p:txBody>
      </p:sp>
      <p:sp>
        <p:nvSpPr>
          <p:cNvPr id="13" name="Title 1"/>
          <p:cNvSpPr txBox="1">
            <a:spLocks/>
          </p:cNvSpPr>
          <p:nvPr/>
        </p:nvSpPr>
        <p:spPr>
          <a:xfrm>
            <a:off x="1257300" y="4"/>
            <a:ext cx="7543800" cy="931968"/>
          </a:xfrm>
          <a:prstGeom prst="rect">
            <a:avLst/>
          </a:prstGeom>
        </p:spPr>
        <p:txBody>
          <a:bodyPr vert="horz" lIns="101811" tIns="50906" rIns="101811" bIns="50906" rtlCol="0" anchor="ctr" anchorCtr="1">
            <a:normAutofit fontScale="92500" lnSpcReduction="10000"/>
          </a:bodyPr>
          <a:lstStyle/>
          <a:p>
            <a:pPr algn="ctr" fontAlgn="auto">
              <a:spcAft>
                <a:spcPts val="0"/>
              </a:spcAft>
              <a:defRPr/>
            </a:pPr>
            <a:r>
              <a:rPr lang="en-US" sz="3100" b="1" dirty="0" smtClean="0">
                <a:latin typeface="Times New Roman"/>
                <a:ea typeface="+mj-ea"/>
                <a:cs typeface="Times New Roman"/>
              </a:rPr>
              <a:t>Performance in Coastal and Inland Waters (2)</a:t>
            </a:r>
          </a:p>
          <a:p>
            <a:pPr algn="ctr" defTabSz="1018109" fontAlgn="auto">
              <a:spcAft>
                <a:spcPts val="0"/>
              </a:spcAft>
              <a:defRPr/>
            </a:pPr>
            <a:r>
              <a:rPr lang="en-US" sz="3100" dirty="0" smtClean="0">
                <a:latin typeface="Times New Roman"/>
                <a:ea typeface="+mj-ea"/>
                <a:cs typeface="Times New Roman"/>
              </a:rPr>
              <a:t>(China East Coast—October 2013 Monthly)</a:t>
            </a:r>
            <a:endParaRPr lang="en-US" sz="3100" dirty="0">
              <a:solidFill>
                <a:srgbClr val="0000FF"/>
              </a:solidFill>
              <a:latin typeface="Times New Roman"/>
              <a:ea typeface="+mj-ea"/>
              <a:cs typeface="Times New Roman"/>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Title 1"/>
          <p:cNvSpPr>
            <a:spLocks noGrp="1"/>
          </p:cNvSpPr>
          <p:nvPr>
            <p:ph type="title"/>
          </p:nvPr>
        </p:nvSpPr>
        <p:spPr>
          <a:xfrm>
            <a:off x="502920" y="4"/>
            <a:ext cx="9052560" cy="990600"/>
          </a:xfrm>
        </p:spPr>
        <p:txBody>
          <a:bodyPr>
            <a:normAutofit/>
          </a:bodyPr>
          <a:lstStyle/>
          <a:p>
            <a:r>
              <a:rPr lang="en-US" sz="3600" b="1" dirty="0" smtClean="0">
                <a:latin typeface="Times New Roman"/>
                <a:cs typeface="Times New Roman"/>
              </a:rPr>
              <a:t>The Existing VIIRS Calibration Issue</a:t>
            </a:r>
            <a:endParaRPr lang="en-US" sz="3600" b="1" dirty="0">
              <a:latin typeface="Times New Roman"/>
              <a:cs typeface="Times New Roman"/>
            </a:endParaRPr>
          </a:p>
        </p:txBody>
      </p:sp>
      <p:sp>
        <p:nvSpPr>
          <p:cNvPr id="13315" name="TextBox 4"/>
          <p:cNvSpPr txBox="1">
            <a:spLocks noChangeArrowheads="1"/>
          </p:cNvSpPr>
          <p:nvPr/>
        </p:nvSpPr>
        <p:spPr bwMode="auto">
          <a:xfrm>
            <a:off x="6621794" y="3281689"/>
            <a:ext cx="2501432" cy="379710"/>
          </a:xfrm>
          <a:prstGeom prst="rect">
            <a:avLst/>
          </a:prstGeom>
          <a:noFill/>
          <a:ln w="9525">
            <a:noFill/>
            <a:miter lim="800000"/>
            <a:headEnd/>
            <a:tailEnd/>
          </a:ln>
        </p:spPr>
        <p:txBody>
          <a:bodyPr wrap="none" lIns="101716" tIns="50859" rIns="101716" bIns="50859">
            <a:prstTxWarp prst="textNoShape">
              <a:avLst/>
            </a:prstTxWarp>
            <a:spAutoFit/>
          </a:bodyPr>
          <a:lstStyle/>
          <a:p>
            <a:pPr defTabSz="1017157"/>
            <a:r>
              <a:rPr lang="en-US" dirty="0">
                <a:solidFill>
                  <a:srgbClr val="FF0000"/>
                </a:solidFill>
              </a:rPr>
              <a:t>VIIRS (NOAA-MSL12)</a:t>
            </a:r>
          </a:p>
        </p:txBody>
      </p:sp>
      <p:cxnSp>
        <p:nvCxnSpPr>
          <p:cNvPr id="6" name="Straight Connector 5"/>
          <p:cNvCxnSpPr/>
          <p:nvPr/>
        </p:nvCxnSpPr>
        <p:spPr>
          <a:xfrm>
            <a:off x="6035040" y="3540760"/>
            <a:ext cx="5867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3317" name="TextBox 6"/>
          <p:cNvSpPr txBox="1">
            <a:spLocks noChangeArrowheads="1"/>
          </p:cNvSpPr>
          <p:nvPr/>
        </p:nvSpPr>
        <p:spPr bwMode="auto">
          <a:xfrm>
            <a:off x="6621785" y="2849889"/>
            <a:ext cx="1578015" cy="379710"/>
          </a:xfrm>
          <a:prstGeom prst="rect">
            <a:avLst/>
          </a:prstGeom>
          <a:noFill/>
          <a:ln w="9525">
            <a:noFill/>
            <a:miter lim="800000"/>
            <a:headEnd/>
            <a:tailEnd/>
          </a:ln>
        </p:spPr>
        <p:txBody>
          <a:bodyPr wrap="none" lIns="101716" tIns="50859" rIns="101716" bIns="50859">
            <a:prstTxWarp prst="textNoShape">
              <a:avLst/>
            </a:prstTxWarp>
            <a:spAutoFit/>
          </a:bodyPr>
          <a:lstStyle/>
          <a:p>
            <a:pPr defTabSz="1017157"/>
            <a:r>
              <a:rPr lang="en-US" dirty="0">
                <a:solidFill>
                  <a:srgbClr val="00FF00"/>
                </a:solidFill>
              </a:rPr>
              <a:t>MODIS-Aqua</a:t>
            </a:r>
          </a:p>
        </p:txBody>
      </p:sp>
      <p:cxnSp>
        <p:nvCxnSpPr>
          <p:cNvPr id="8" name="Straight Connector 7"/>
          <p:cNvCxnSpPr/>
          <p:nvPr/>
        </p:nvCxnSpPr>
        <p:spPr>
          <a:xfrm>
            <a:off x="6035040" y="3108960"/>
            <a:ext cx="586740" cy="0"/>
          </a:xfrm>
          <a:prstGeom prst="line">
            <a:avLst/>
          </a:prstGeom>
          <a:ln w="19050">
            <a:solidFill>
              <a:srgbClr val="00FF00"/>
            </a:solidFill>
          </a:ln>
        </p:spPr>
        <p:style>
          <a:lnRef idx="1">
            <a:schemeClr val="accent1"/>
          </a:lnRef>
          <a:fillRef idx="0">
            <a:schemeClr val="accent1"/>
          </a:fillRef>
          <a:effectRef idx="0">
            <a:schemeClr val="accent1"/>
          </a:effectRef>
          <a:fontRef idx="minor">
            <a:schemeClr val="tx1"/>
          </a:fontRef>
        </p:style>
      </p:cxnSp>
      <p:sp>
        <p:nvSpPr>
          <p:cNvPr id="13321" name="TextBox 11"/>
          <p:cNvSpPr txBox="1">
            <a:spLocks noChangeArrowheads="1"/>
          </p:cNvSpPr>
          <p:nvPr/>
        </p:nvSpPr>
        <p:spPr bwMode="auto">
          <a:xfrm>
            <a:off x="5867405" y="1295410"/>
            <a:ext cx="3909854" cy="1210707"/>
          </a:xfrm>
          <a:prstGeom prst="rect">
            <a:avLst/>
          </a:prstGeom>
          <a:noFill/>
          <a:ln w="9525">
            <a:noFill/>
            <a:miter lim="800000"/>
            <a:headEnd/>
            <a:tailEnd/>
          </a:ln>
        </p:spPr>
        <p:txBody>
          <a:bodyPr wrap="square" lIns="101716" tIns="50859" rIns="101716" bIns="50859">
            <a:prstTxWarp prst="textNoShape">
              <a:avLst/>
            </a:prstTxWarp>
            <a:spAutoFit/>
          </a:bodyPr>
          <a:lstStyle/>
          <a:p>
            <a:pPr defTabSz="1017157"/>
            <a:r>
              <a:rPr lang="en-US" dirty="0">
                <a:solidFill>
                  <a:srgbClr val="00FF00"/>
                </a:solidFill>
              </a:rPr>
              <a:t>MODIS-Aqua </a:t>
            </a:r>
            <a:r>
              <a:rPr lang="en-US" dirty="0">
                <a:solidFill>
                  <a:prstClr val="black"/>
                </a:solidFill>
              </a:rPr>
              <a:t>global oligotrophic</a:t>
            </a:r>
            <a:endParaRPr lang="en-US" dirty="0" smtClean="0">
              <a:solidFill>
                <a:prstClr val="black"/>
              </a:solidFill>
            </a:endParaRPr>
          </a:p>
          <a:p>
            <a:pPr defTabSz="1017157"/>
            <a:r>
              <a:rPr lang="en-US" dirty="0" smtClean="0">
                <a:solidFill>
                  <a:prstClr val="black"/>
                </a:solidFill>
              </a:rPr>
              <a:t>water </a:t>
            </a:r>
            <a:r>
              <a:rPr lang="en-US" dirty="0">
                <a:solidFill>
                  <a:prstClr val="black"/>
                </a:solidFill>
              </a:rPr>
              <a:t>C</a:t>
            </a:r>
            <a:r>
              <a:rPr lang="en-US" dirty="0" smtClean="0">
                <a:solidFill>
                  <a:prstClr val="black"/>
                </a:solidFill>
              </a:rPr>
              <a:t>hl</a:t>
            </a:r>
            <a:r>
              <a:rPr lang="en-US" dirty="0">
                <a:solidFill>
                  <a:prstClr val="black"/>
                </a:solidFill>
              </a:rPr>
              <a:t>-a from 2002 to 2013 </a:t>
            </a:r>
          </a:p>
          <a:p>
            <a:pPr defTabSz="1017157"/>
            <a:r>
              <a:rPr lang="en-US" dirty="0">
                <a:solidFill>
                  <a:srgbClr val="00FF00"/>
                </a:solidFill>
              </a:rPr>
              <a:t>(green</a:t>
            </a:r>
            <a:r>
              <a:rPr lang="en-US" dirty="0" smtClean="0">
                <a:solidFill>
                  <a:srgbClr val="00FF00"/>
                </a:solidFill>
              </a:rPr>
              <a:t>)</a:t>
            </a:r>
            <a:r>
              <a:rPr lang="en-US" dirty="0" smtClean="0">
                <a:solidFill>
                  <a:srgbClr val="00B050"/>
                </a:solidFill>
              </a:rPr>
              <a:t>, </a:t>
            </a:r>
            <a:r>
              <a:rPr lang="en-US" dirty="0" err="1">
                <a:solidFill>
                  <a:prstClr val="black"/>
                </a:solidFill>
              </a:rPr>
              <a:t>overplotted</a:t>
            </a:r>
            <a:r>
              <a:rPr lang="en-US" dirty="0">
                <a:solidFill>
                  <a:prstClr val="black"/>
                </a:solidFill>
              </a:rPr>
              <a:t> with </a:t>
            </a:r>
            <a:r>
              <a:rPr lang="en-US" dirty="0">
                <a:solidFill>
                  <a:srgbClr val="FF0000"/>
                </a:solidFill>
              </a:rPr>
              <a:t>VIIRS data</a:t>
            </a:r>
          </a:p>
          <a:p>
            <a:pPr defTabSz="1017157"/>
            <a:r>
              <a:rPr lang="en-US" dirty="0">
                <a:solidFill>
                  <a:srgbClr val="FF0000"/>
                </a:solidFill>
              </a:rPr>
              <a:t>from 2012 to 2013 (red)</a:t>
            </a:r>
          </a:p>
        </p:txBody>
      </p:sp>
      <p:sp>
        <p:nvSpPr>
          <p:cNvPr id="13324" name="TextBox 13"/>
          <p:cNvSpPr txBox="1">
            <a:spLocks noChangeArrowheads="1"/>
          </p:cNvSpPr>
          <p:nvPr/>
        </p:nvSpPr>
        <p:spPr bwMode="auto">
          <a:xfrm>
            <a:off x="5448300" y="4058927"/>
            <a:ext cx="4442460" cy="2872701"/>
          </a:xfrm>
          <a:prstGeom prst="rect">
            <a:avLst/>
          </a:prstGeom>
          <a:noFill/>
          <a:ln w="9525">
            <a:noFill/>
            <a:miter lim="800000"/>
            <a:headEnd/>
            <a:tailEnd/>
          </a:ln>
        </p:spPr>
        <p:txBody>
          <a:bodyPr wrap="square" lIns="101716" tIns="50859" rIns="101716" bIns="50859">
            <a:prstTxWarp prst="textNoShape">
              <a:avLst/>
            </a:prstTxWarp>
            <a:spAutoFit/>
          </a:bodyPr>
          <a:lstStyle/>
          <a:p>
            <a:pPr marL="303733" indent="-203079" defTabSz="1017157">
              <a:buFont typeface="Arial" pitchFamily="-1" charset="0"/>
              <a:buChar char="•"/>
            </a:pPr>
            <a:r>
              <a:rPr lang="en-US" dirty="0">
                <a:solidFill>
                  <a:srgbClr val="0000CC"/>
                </a:solidFill>
              </a:rPr>
              <a:t>VIIRS and </a:t>
            </a:r>
            <a:r>
              <a:rPr lang="en-US" dirty="0" smtClean="0">
                <a:solidFill>
                  <a:srgbClr val="0000CC"/>
                </a:solidFill>
              </a:rPr>
              <a:t>MODIS-Aqua </a:t>
            </a:r>
            <a:r>
              <a:rPr lang="en-US" dirty="0">
                <a:solidFill>
                  <a:srgbClr val="0000CC"/>
                </a:solidFill>
              </a:rPr>
              <a:t>match each other quite well in </a:t>
            </a:r>
            <a:r>
              <a:rPr lang="en-US" dirty="0" smtClean="0">
                <a:solidFill>
                  <a:srgbClr val="0000CC"/>
                </a:solidFill>
              </a:rPr>
              <a:t>2012. </a:t>
            </a:r>
            <a:endParaRPr lang="en-US" dirty="0">
              <a:solidFill>
                <a:srgbClr val="0000CC"/>
              </a:solidFill>
            </a:endParaRPr>
          </a:p>
          <a:p>
            <a:pPr marL="303733" indent="-203079" defTabSz="1017157">
              <a:buFont typeface="Arial" pitchFamily="-1" charset="0"/>
              <a:buChar char="•"/>
            </a:pPr>
            <a:r>
              <a:rPr lang="en-US" dirty="0">
                <a:solidFill>
                  <a:srgbClr val="0000CC"/>
                </a:solidFill>
              </a:rPr>
              <a:t>They have noticeable difference in </a:t>
            </a:r>
            <a:r>
              <a:rPr lang="en-US" dirty="0" smtClean="0">
                <a:solidFill>
                  <a:srgbClr val="0000CC"/>
                </a:solidFill>
              </a:rPr>
              <a:t>2013 (biased low from VIIRS).</a:t>
            </a:r>
          </a:p>
          <a:p>
            <a:pPr marL="303733" indent="-203079" defTabSz="1017157">
              <a:buFont typeface="Arial" pitchFamily="-1" charset="0"/>
              <a:buChar char="•"/>
            </a:pPr>
            <a:r>
              <a:rPr lang="en-US" dirty="0">
                <a:solidFill>
                  <a:srgbClr val="0000CC"/>
                </a:solidFill>
              </a:rPr>
              <a:t>Since </a:t>
            </a:r>
            <a:r>
              <a:rPr lang="en-US" dirty="0" smtClean="0">
                <a:solidFill>
                  <a:srgbClr val="0000CC"/>
                </a:solidFill>
              </a:rPr>
              <a:t>MODIS-Aqua </a:t>
            </a:r>
            <a:r>
              <a:rPr lang="en-US" dirty="0">
                <a:solidFill>
                  <a:srgbClr val="0000CC"/>
                </a:solidFill>
              </a:rPr>
              <a:t>has a reasonable</a:t>
            </a:r>
            <a:r>
              <a:rPr lang="en-US" dirty="0" smtClean="0">
                <a:solidFill>
                  <a:srgbClr val="0000CC"/>
                </a:solidFill>
              </a:rPr>
              <a:t> Chl-a annual </a:t>
            </a:r>
            <a:r>
              <a:rPr lang="en-US" dirty="0">
                <a:solidFill>
                  <a:srgbClr val="0000CC"/>
                </a:solidFill>
              </a:rPr>
              <a:t>repeatability,</a:t>
            </a:r>
            <a:r>
              <a:rPr lang="en-US" dirty="0" smtClean="0">
                <a:solidFill>
                  <a:srgbClr val="0000CC"/>
                </a:solidFill>
              </a:rPr>
              <a:t> </a:t>
            </a:r>
            <a:r>
              <a:rPr lang="en-US" dirty="0" smtClean="0">
                <a:solidFill>
                  <a:srgbClr val="0000CC"/>
                </a:solidFill>
                <a:ea typeface="Arial" pitchFamily="-1" charset="0"/>
                <a:cs typeface="Arial" pitchFamily="-1" charset="0"/>
              </a:rPr>
              <a:t>It is confirmed that VIIRS SDR has calibration issues, in particular, for the </a:t>
            </a:r>
            <a:r>
              <a:rPr lang="en-US" dirty="0" smtClean="0">
                <a:solidFill>
                  <a:srgbClr val="FF0000"/>
                </a:solidFill>
                <a:ea typeface="Arial" pitchFamily="-1" charset="0"/>
                <a:cs typeface="Arial" pitchFamily="-1" charset="0"/>
              </a:rPr>
              <a:t>M4 (551 nm) </a:t>
            </a:r>
            <a:r>
              <a:rPr lang="en-US" dirty="0" smtClean="0">
                <a:solidFill>
                  <a:srgbClr val="0000CC"/>
                </a:solidFill>
                <a:ea typeface="Arial" pitchFamily="-1" charset="0"/>
                <a:cs typeface="Arial" pitchFamily="-1" charset="0"/>
              </a:rPr>
              <a:t>band (</a:t>
            </a:r>
            <a:r>
              <a:rPr lang="en-US" b="1" dirty="0" smtClean="0">
                <a:solidFill>
                  <a:srgbClr val="0000CC"/>
                </a:solidFill>
                <a:ea typeface="Arial" pitchFamily="-1" charset="0"/>
                <a:cs typeface="Arial" pitchFamily="-1" charset="0"/>
              </a:rPr>
              <a:t>biased low</a:t>
            </a:r>
            <a:r>
              <a:rPr lang="en-US" dirty="0" smtClean="0">
                <a:solidFill>
                  <a:srgbClr val="0000CC"/>
                </a:solidFill>
                <a:ea typeface="Arial" pitchFamily="-1" charset="0"/>
                <a:cs typeface="Arial" pitchFamily="-1" charset="0"/>
              </a:rPr>
              <a:t>), at least for 2013.</a:t>
            </a:r>
            <a:endParaRPr lang="en-US" dirty="0">
              <a:solidFill>
                <a:srgbClr val="0000CC"/>
              </a:solidFill>
            </a:endParaRPr>
          </a:p>
        </p:txBody>
      </p:sp>
      <p:pic>
        <p:nvPicPr>
          <p:cNvPr id="14" name="Picture 2"/>
          <p:cNvPicPr>
            <a:picLocks noChangeAspect="1" noChangeArrowheads="1"/>
          </p:cNvPicPr>
          <p:nvPr/>
        </p:nvPicPr>
        <p:blipFill>
          <a:blip r:embed="rId2" cstate="print"/>
          <a:srcRect/>
          <a:stretch>
            <a:fillRect/>
          </a:stretch>
        </p:blipFill>
        <p:spPr bwMode="auto">
          <a:xfrm>
            <a:off x="335280" y="3972561"/>
            <a:ext cx="5113020" cy="3425727"/>
          </a:xfrm>
          <a:prstGeom prst="rect">
            <a:avLst/>
          </a:prstGeom>
          <a:noFill/>
          <a:ln w="9525">
            <a:noFill/>
            <a:miter lim="800000"/>
            <a:headEnd/>
            <a:tailEnd/>
          </a:ln>
        </p:spPr>
      </p:pic>
      <p:pic>
        <p:nvPicPr>
          <p:cNvPr id="18" name="Picture 2"/>
          <p:cNvPicPr>
            <a:picLocks noChangeAspect="1" noChangeArrowheads="1"/>
          </p:cNvPicPr>
          <p:nvPr/>
        </p:nvPicPr>
        <p:blipFill>
          <a:blip r:embed="rId3" cstate="print"/>
          <a:srcRect/>
          <a:stretch>
            <a:fillRect/>
          </a:stretch>
        </p:blipFill>
        <p:spPr bwMode="auto">
          <a:xfrm>
            <a:off x="502920" y="1036324"/>
            <a:ext cx="4693920" cy="3069378"/>
          </a:xfrm>
          <a:prstGeom prst="rect">
            <a:avLst/>
          </a:prstGeom>
          <a:noFill/>
          <a:ln w="9525">
            <a:noFill/>
            <a:miter lim="800000"/>
            <a:headEnd/>
            <a:tailEnd/>
          </a:ln>
        </p:spPr>
      </p:pic>
      <p:sp>
        <p:nvSpPr>
          <p:cNvPr id="19" name="Oval 18"/>
          <p:cNvSpPr/>
          <p:nvPr/>
        </p:nvSpPr>
        <p:spPr>
          <a:xfrm>
            <a:off x="4358640" y="2072640"/>
            <a:ext cx="1005840" cy="1036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101716" tIns="50859" rIns="101716" bIns="50859" anchor="ctr"/>
          <a:lstStyle/>
          <a:p>
            <a:pPr algn="ctr" defTabSz="1017157">
              <a:defRPr/>
            </a:pPr>
            <a:endParaRPr lang="en-US" dirty="0">
              <a:solidFill>
                <a:prstClr val="white"/>
              </a:solidFill>
            </a:endParaRPr>
          </a:p>
        </p:txBody>
      </p:sp>
      <p:cxnSp>
        <p:nvCxnSpPr>
          <p:cNvPr id="20" name="Straight Arrow Connector 19"/>
          <p:cNvCxnSpPr/>
          <p:nvPr/>
        </p:nvCxnSpPr>
        <p:spPr>
          <a:xfrm rot="5400000">
            <a:off x="3407410" y="3724910"/>
            <a:ext cx="1986280" cy="75438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1447800" y="1143001"/>
            <a:ext cx="6934200" cy="4114800"/>
          </a:xfrm>
          <a:prstGeom prst="rect">
            <a:avLst/>
          </a:prstGeom>
          <a:noFill/>
          <a:ln w="9525">
            <a:noFill/>
            <a:miter lim="800000"/>
            <a:headEnd/>
            <a:tailEnd/>
          </a:ln>
        </p:spPr>
      </p:pic>
      <p:sp>
        <p:nvSpPr>
          <p:cNvPr id="3" name="Rectangle 2"/>
          <p:cNvSpPr/>
          <p:nvPr/>
        </p:nvSpPr>
        <p:spPr>
          <a:xfrm>
            <a:off x="228600" y="5486400"/>
            <a:ext cx="9525000" cy="1641653"/>
          </a:xfrm>
          <a:prstGeom prst="rect">
            <a:avLst/>
          </a:prstGeom>
        </p:spPr>
        <p:txBody>
          <a:bodyPr wrap="square" lIns="101775" tIns="50888" rIns="101775" bIns="50888">
            <a:spAutoFit/>
          </a:bodyPr>
          <a:lstStyle/>
          <a:p>
            <a:pPr defTabSz="1017752" fontAlgn="auto">
              <a:spcBef>
                <a:spcPts val="0"/>
              </a:spcBef>
              <a:spcAft>
                <a:spcPts val="0"/>
              </a:spcAft>
            </a:pPr>
            <a:r>
              <a:rPr lang="en-US" sz="2500" dirty="0" smtClean="0">
                <a:solidFill>
                  <a:prstClr val="black"/>
                </a:solidFill>
                <a:latin typeface="Times New Roman"/>
                <a:cs typeface="Times New Roman"/>
              </a:rPr>
              <a:t>Comparison of Chl-a based on </a:t>
            </a:r>
            <a:r>
              <a:rPr lang="en-US" sz="2500" dirty="0" smtClean="0">
                <a:solidFill>
                  <a:srgbClr val="0000FF"/>
                </a:solidFill>
                <a:latin typeface="Times New Roman"/>
                <a:cs typeface="Times New Roman"/>
              </a:rPr>
              <a:t>new calibrated SDR </a:t>
            </a:r>
            <a:r>
              <a:rPr lang="en-US" sz="2500" dirty="0" smtClean="0">
                <a:solidFill>
                  <a:prstClr val="black"/>
                </a:solidFill>
                <a:latin typeface="Times New Roman"/>
                <a:cs typeface="Times New Roman"/>
              </a:rPr>
              <a:t>(</a:t>
            </a:r>
            <a:r>
              <a:rPr lang="en-US" sz="2500" b="1" dirty="0" smtClean="0">
                <a:solidFill>
                  <a:srgbClr val="00FF00"/>
                </a:solidFill>
                <a:latin typeface="Times New Roman"/>
                <a:cs typeface="Times New Roman"/>
              </a:rPr>
              <a:t>green line</a:t>
            </a:r>
            <a:r>
              <a:rPr lang="en-US" sz="2500" dirty="0" smtClean="0">
                <a:solidFill>
                  <a:prstClr val="black"/>
                </a:solidFill>
                <a:latin typeface="Times New Roman"/>
                <a:cs typeface="Times New Roman"/>
              </a:rPr>
              <a:t>) and IDPS SDR (</a:t>
            </a:r>
            <a:r>
              <a:rPr lang="en-US" sz="2500" b="1" dirty="0" smtClean="0">
                <a:solidFill>
                  <a:prstClr val="black"/>
                </a:solidFill>
                <a:latin typeface="Times New Roman"/>
                <a:cs typeface="Times New Roman"/>
              </a:rPr>
              <a:t>black line</a:t>
            </a:r>
            <a:r>
              <a:rPr lang="en-US" sz="2500" dirty="0" smtClean="0">
                <a:solidFill>
                  <a:prstClr val="black"/>
                </a:solidFill>
                <a:latin typeface="Times New Roman"/>
                <a:cs typeface="Times New Roman"/>
              </a:rPr>
              <a:t>) with MODIS-derived Chl-a (</a:t>
            </a:r>
            <a:r>
              <a:rPr lang="en-US" sz="2500" b="1" dirty="0" smtClean="0">
                <a:solidFill>
                  <a:srgbClr val="FF0000"/>
                </a:solidFill>
                <a:latin typeface="Times New Roman"/>
                <a:cs typeface="Times New Roman"/>
              </a:rPr>
              <a:t>red line</a:t>
            </a:r>
            <a:r>
              <a:rPr lang="en-US" sz="2500" dirty="0" smtClean="0">
                <a:solidFill>
                  <a:prstClr val="black"/>
                </a:solidFill>
                <a:latin typeface="Times New Roman"/>
                <a:cs typeface="Times New Roman"/>
              </a:rPr>
              <a:t>) in the South Pacific gyre. Chl-a results from </a:t>
            </a:r>
            <a:r>
              <a:rPr lang="en-US" sz="2500" b="1" dirty="0" smtClean="0">
                <a:solidFill>
                  <a:srgbClr val="0000FF"/>
                </a:solidFill>
                <a:latin typeface="Times New Roman"/>
                <a:cs typeface="Times New Roman"/>
              </a:rPr>
              <a:t>new calibrations </a:t>
            </a:r>
            <a:r>
              <a:rPr lang="en-US" sz="2500" dirty="0" smtClean="0">
                <a:solidFill>
                  <a:prstClr val="black"/>
                </a:solidFill>
                <a:latin typeface="Times New Roman"/>
                <a:cs typeface="Times New Roman"/>
              </a:rPr>
              <a:t>are significantly improved.</a:t>
            </a:r>
            <a:endParaRPr lang="en-US" sz="2500" dirty="0">
              <a:solidFill>
                <a:prstClr val="black"/>
              </a:solidFill>
              <a:latin typeface="Times New Roman"/>
              <a:cs typeface="Times New Roman"/>
            </a:endParaRPr>
          </a:p>
        </p:txBody>
      </p:sp>
      <p:sp>
        <p:nvSpPr>
          <p:cNvPr id="4" name="TextBox 3"/>
          <p:cNvSpPr txBox="1"/>
          <p:nvPr/>
        </p:nvSpPr>
        <p:spPr>
          <a:xfrm>
            <a:off x="990601" y="172721"/>
            <a:ext cx="8077200" cy="656826"/>
          </a:xfrm>
          <a:prstGeom prst="rect">
            <a:avLst/>
          </a:prstGeom>
          <a:noFill/>
        </p:spPr>
        <p:txBody>
          <a:bodyPr wrap="square" lIns="101775" tIns="50888" rIns="101775" bIns="50888" rtlCol="0">
            <a:spAutoFit/>
          </a:bodyPr>
          <a:lstStyle/>
          <a:p>
            <a:pPr algn="ctr" defTabSz="1017752" fontAlgn="auto">
              <a:spcBef>
                <a:spcPts val="0"/>
              </a:spcBef>
              <a:spcAft>
                <a:spcPts val="0"/>
              </a:spcAft>
            </a:pPr>
            <a:r>
              <a:rPr lang="en-US" sz="3600" b="1" dirty="0" smtClean="0">
                <a:latin typeface="Times New Roman"/>
                <a:cs typeface="Times New Roman"/>
              </a:rPr>
              <a:t>VIIRS New Calibration Results</a:t>
            </a:r>
            <a:endParaRPr lang="en-US" sz="3600" b="1" dirty="0">
              <a:latin typeface="Times New Roman"/>
              <a:cs typeface="Times New Roman"/>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914400" y="3"/>
            <a:ext cx="8153400" cy="938896"/>
          </a:xfrm>
          <a:prstGeom prst="rect">
            <a:avLst/>
          </a:prstGeom>
          <a:noFill/>
        </p:spPr>
        <p:txBody>
          <a:bodyPr wrap="square" lIns="101775" tIns="50888" rIns="101775" bIns="50888" rtlCol="0">
            <a:spAutoFit/>
          </a:bodyPr>
          <a:lstStyle/>
          <a:p>
            <a:pPr algn="ctr" defTabSz="1017752" fontAlgn="auto">
              <a:spcBef>
                <a:spcPts val="0"/>
              </a:spcBef>
              <a:spcAft>
                <a:spcPts val="0"/>
              </a:spcAft>
            </a:pPr>
            <a:r>
              <a:rPr lang="en-US" sz="3100" b="1" dirty="0" smtClean="0">
                <a:solidFill>
                  <a:prstClr val="black"/>
                </a:solidFill>
                <a:latin typeface="Times New Roman"/>
                <a:cs typeface="Times New Roman"/>
              </a:rPr>
              <a:t>Destriping of VIIRS Ocean Color Products</a:t>
            </a:r>
          </a:p>
          <a:p>
            <a:pPr algn="ctr" defTabSz="1017752" fontAlgn="auto">
              <a:lnSpc>
                <a:spcPct val="80000"/>
              </a:lnSpc>
              <a:spcBef>
                <a:spcPts val="0"/>
              </a:spcBef>
              <a:spcAft>
                <a:spcPts val="0"/>
              </a:spcAft>
            </a:pPr>
            <a:r>
              <a:rPr lang="en-US" sz="2800" dirty="0" smtClean="0">
                <a:solidFill>
                  <a:prstClr val="black"/>
                </a:solidFill>
                <a:latin typeface="Times New Roman"/>
                <a:cs typeface="Times New Roman"/>
              </a:rPr>
              <a:t>(Examples)</a:t>
            </a:r>
            <a:endParaRPr lang="en-US" sz="2800" dirty="0">
              <a:solidFill>
                <a:prstClr val="black"/>
              </a:solidFill>
              <a:latin typeface="Times New Roman"/>
              <a:cs typeface="Times New Roman"/>
            </a:endParaRPr>
          </a:p>
        </p:txBody>
      </p:sp>
      <p:pic>
        <p:nvPicPr>
          <p:cNvPr id="3" name="Picture 2" descr="Figure01_final - Copy.png"/>
          <p:cNvPicPr>
            <a:picLocks noChangeAspect="1"/>
          </p:cNvPicPr>
          <p:nvPr/>
        </p:nvPicPr>
        <p:blipFill>
          <a:blip r:embed="rId3" cstate="print"/>
          <a:stretch>
            <a:fillRect/>
          </a:stretch>
        </p:blipFill>
        <p:spPr>
          <a:xfrm>
            <a:off x="2209800" y="838200"/>
            <a:ext cx="7848600" cy="6781800"/>
          </a:xfrm>
          <a:prstGeom prst="rect">
            <a:avLst/>
          </a:prstGeom>
        </p:spPr>
      </p:pic>
      <p:sp>
        <p:nvSpPr>
          <p:cNvPr id="4" name="TextBox 3"/>
          <p:cNvSpPr txBox="1"/>
          <p:nvPr/>
        </p:nvSpPr>
        <p:spPr>
          <a:xfrm>
            <a:off x="152400" y="2438405"/>
            <a:ext cx="1676400" cy="592873"/>
          </a:xfrm>
          <a:prstGeom prst="rect">
            <a:avLst/>
          </a:prstGeom>
          <a:noFill/>
        </p:spPr>
        <p:txBody>
          <a:bodyPr wrap="square" lIns="101775" tIns="50888" rIns="101775" bIns="50888" rtlCol="0">
            <a:spAutoFit/>
          </a:bodyPr>
          <a:lstStyle/>
          <a:p>
            <a:pPr defTabSz="1017752" fontAlgn="auto">
              <a:spcBef>
                <a:spcPts val="0"/>
              </a:spcBef>
              <a:spcAft>
                <a:spcPts val="0"/>
              </a:spcAft>
            </a:pPr>
            <a:r>
              <a:rPr lang="en-US" sz="3100" i="1" dirty="0" err="1" smtClean="0">
                <a:solidFill>
                  <a:prstClr val="black"/>
                </a:solidFill>
                <a:latin typeface="Calibri"/>
              </a:rPr>
              <a:t>nL</a:t>
            </a:r>
            <a:r>
              <a:rPr lang="en-US" sz="3100" i="1" baseline="-25000" dirty="0" err="1" smtClean="0">
                <a:solidFill>
                  <a:prstClr val="black"/>
                </a:solidFill>
                <a:latin typeface="Calibri"/>
              </a:rPr>
              <a:t>w</a:t>
            </a:r>
            <a:r>
              <a:rPr lang="en-US" sz="3100" dirty="0" smtClean="0">
                <a:solidFill>
                  <a:prstClr val="black"/>
                </a:solidFill>
                <a:latin typeface="Calibri"/>
              </a:rPr>
              <a:t>(412)</a:t>
            </a:r>
            <a:endParaRPr lang="en-US" sz="3100" dirty="0">
              <a:solidFill>
                <a:prstClr val="black"/>
              </a:solidFill>
              <a:latin typeface="Calibri"/>
            </a:endParaRPr>
          </a:p>
        </p:txBody>
      </p:sp>
      <p:sp>
        <p:nvSpPr>
          <p:cNvPr id="6" name="TextBox 5"/>
          <p:cNvSpPr txBox="1"/>
          <p:nvPr/>
        </p:nvSpPr>
        <p:spPr>
          <a:xfrm>
            <a:off x="228600" y="5562604"/>
            <a:ext cx="1424940" cy="592873"/>
          </a:xfrm>
          <a:prstGeom prst="rect">
            <a:avLst/>
          </a:prstGeom>
          <a:noFill/>
        </p:spPr>
        <p:txBody>
          <a:bodyPr wrap="square" lIns="101775" tIns="50888" rIns="101775" bIns="50888" rtlCol="0">
            <a:spAutoFit/>
          </a:bodyPr>
          <a:lstStyle/>
          <a:p>
            <a:pPr defTabSz="1017752" fontAlgn="auto">
              <a:spcBef>
                <a:spcPts val="0"/>
              </a:spcBef>
              <a:spcAft>
                <a:spcPts val="0"/>
              </a:spcAft>
            </a:pPr>
            <a:r>
              <a:rPr lang="en-US" sz="3100" i="1" dirty="0" err="1" smtClean="0">
                <a:solidFill>
                  <a:prstClr val="black"/>
                </a:solidFill>
                <a:latin typeface="Calibri"/>
              </a:rPr>
              <a:t>K</a:t>
            </a:r>
            <a:r>
              <a:rPr lang="en-US" sz="3100" i="1" baseline="-25000" dirty="0" err="1" smtClean="0">
                <a:solidFill>
                  <a:prstClr val="black"/>
                </a:solidFill>
                <a:latin typeface="Calibri"/>
              </a:rPr>
              <a:t>d</a:t>
            </a:r>
            <a:r>
              <a:rPr lang="en-US" sz="3100" dirty="0" smtClean="0">
                <a:solidFill>
                  <a:prstClr val="black"/>
                </a:solidFill>
                <a:latin typeface="Calibri"/>
              </a:rPr>
              <a:t>(490)</a:t>
            </a:r>
            <a:endParaRPr lang="en-US" sz="3100" dirty="0">
              <a:solidFill>
                <a:prstClr val="black"/>
              </a:solidFill>
              <a:latin typeface="Calibri"/>
            </a:endParaRPr>
          </a:p>
        </p:txBody>
      </p:sp>
      <p:sp>
        <p:nvSpPr>
          <p:cNvPr id="7" name="TextBox 6"/>
          <p:cNvSpPr txBox="1"/>
          <p:nvPr/>
        </p:nvSpPr>
        <p:spPr>
          <a:xfrm>
            <a:off x="228600" y="7288900"/>
            <a:ext cx="9829800" cy="483500"/>
          </a:xfrm>
          <a:prstGeom prst="rect">
            <a:avLst/>
          </a:prstGeom>
          <a:solidFill>
            <a:schemeClr val="bg1"/>
          </a:solidFill>
        </p:spPr>
        <p:txBody>
          <a:bodyPr wrap="square" lIns="91222" tIns="45610" rIns="91222" bIns="45610" rtlCol="0">
            <a:spAutoFit/>
          </a:bodyPr>
          <a:lstStyle/>
          <a:p>
            <a:pPr marL="452908" indent="-452908" eaLnBrk="0" hangingPunct="0">
              <a:lnSpc>
                <a:spcPct val="90000"/>
              </a:lnSpc>
              <a:spcAft>
                <a:spcPct val="10000"/>
              </a:spcAft>
              <a:buSzPct val="100000"/>
              <a:tabLst>
                <a:tab pos="452908" algn="l"/>
                <a:tab pos="633442" algn="l"/>
                <a:tab pos="1190870" algn="l"/>
              </a:tabLst>
            </a:pPr>
            <a:r>
              <a:rPr lang="en-US" sz="1400" dirty="0" err="1" smtClean="0">
                <a:latin typeface="Times New Roman"/>
                <a:cs typeface="Times New Roman"/>
              </a:rPr>
              <a:t>Mikelsons</a:t>
            </a:r>
            <a:r>
              <a:rPr lang="en-US" sz="1400" dirty="0" smtClean="0">
                <a:latin typeface="Times New Roman"/>
                <a:cs typeface="Times New Roman"/>
              </a:rPr>
              <a:t>, K., M. Wang, L. Jiang, and M. </a:t>
            </a:r>
            <a:r>
              <a:rPr lang="en-US" sz="1400" dirty="0" err="1" smtClean="0">
                <a:latin typeface="Times New Roman"/>
                <a:cs typeface="Times New Roman"/>
              </a:rPr>
              <a:t>Bouali</a:t>
            </a:r>
            <a:r>
              <a:rPr lang="en-US" sz="1400" dirty="0" smtClean="0">
                <a:latin typeface="Times New Roman"/>
                <a:cs typeface="Times New Roman"/>
              </a:rPr>
              <a:t>, “Destriping algorithm for improved satellite-derived ocean color product imagery,” </a:t>
            </a:r>
            <a:r>
              <a:rPr lang="en-US" sz="1400" i="1" dirty="0" smtClean="0">
                <a:latin typeface="Times New Roman"/>
                <a:cs typeface="Times New Roman"/>
              </a:rPr>
              <a:t>Opt. Express, </a:t>
            </a:r>
            <a:r>
              <a:rPr lang="en-US" sz="1400" b="1" dirty="0" smtClean="0">
                <a:latin typeface="Times New Roman"/>
                <a:cs typeface="Times New Roman"/>
              </a:rPr>
              <a:t>22</a:t>
            </a:r>
            <a:r>
              <a:rPr lang="en-US" sz="1400" i="1" dirty="0" smtClean="0">
                <a:latin typeface="Times New Roman"/>
                <a:cs typeface="Times New Roman"/>
              </a:rPr>
              <a:t>, </a:t>
            </a:r>
            <a:r>
              <a:rPr lang="en-US" sz="1400" dirty="0" smtClean="0">
                <a:latin typeface="Times New Roman"/>
                <a:cs typeface="Times New Roman"/>
              </a:rPr>
              <a:t>28058-28070, 2014. </a:t>
            </a:r>
            <a:r>
              <a:rPr lang="en-US" sz="1400" dirty="0" smtClean="0">
                <a:solidFill>
                  <a:srgbClr val="0000FF"/>
                </a:solidFill>
                <a:latin typeface="Times New Roman"/>
                <a:cs typeface="Times New Roman"/>
              </a:rPr>
              <a:t>http://dx.doi.org/10.1364/OE.22.028058  </a:t>
            </a:r>
            <a:endParaRPr lang="en-US" sz="1400" kern="0" dirty="0" smtClean="0">
              <a:solidFill>
                <a:srgbClr val="0000FF"/>
              </a:solidFill>
              <a:latin typeface="Times New Roman"/>
              <a:cs typeface="Times New Roman"/>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Figure01_final - Copy.png"/>
          <p:cNvPicPr>
            <a:picLocks noChangeAspect="1"/>
          </p:cNvPicPr>
          <p:nvPr/>
        </p:nvPicPr>
        <p:blipFill>
          <a:blip r:embed="rId3" cstate="print"/>
          <a:stretch>
            <a:fillRect/>
          </a:stretch>
        </p:blipFill>
        <p:spPr>
          <a:xfrm>
            <a:off x="2362199" y="975756"/>
            <a:ext cx="7696201" cy="6796645"/>
          </a:xfrm>
          <a:prstGeom prst="rect">
            <a:avLst/>
          </a:prstGeom>
        </p:spPr>
      </p:pic>
      <p:sp>
        <p:nvSpPr>
          <p:cNvPr id="4" name="TextBox 3"/>
          <p:cNvSpPr txBox="1"/>
          <p:nvPr/>
        </p:nvSpPr>
        <p:spPr>
          <a:xfrm>
            <a:off x="419100" y="2429621"/>
            <a:ext cx="1676400" cy="592873"/>
          </a:xfrm>
          <a:prstGeom prst="rect">
            <a:avLst/>
          </a:prstGeom>
          <a:noFill/>
        </p:spPr>
        <p:txBody>
          <a:bodyPr wrap="square" lIns="101775" tIns="50888" rIns="101775" bIns="50888" rtlCol="0">
            <a:spAutoFit/>
          </a:bodyPr>
          <a:lstStyle/>
          <a:p>
            <a:pPr defTabSz="1017752" fontAlgn="auto">
              <a:spcBef>
                <a:spcPts val="0"/>
              </a:spcBef>
              <a:spcAft>
                <a:spcPts val="0"/>
              </a:spcAft>
            </a:pPr>
            <a:r>
              <a:rPr lang="en-US" sz="3100" i="1" dirty="0" err="1" smtClean="0">
                <a:solidFill>
                  <a:prstClr val="black"/>
                </a:solidFill>
                <a:latin typeface="Calibri"/>
              </a:rPr>
              <a:t>nL</a:t>
            </a:r>
            <a:r>
              <a:rPr lang="en-US" sz="3100" i="1" baseline="-25000" dirty="0" err="1" smtClean="0">
                <a:solidFill>
                  <a:prstClr val="black"/>
                </a:solidFill>
                <a:latin typeface="Calibri"/>
              </a:rPr>
              <a:t>w</a:t>
            </a:r>
            <a:r>
              <a:rPr lang="en-US" sz="3100" dirty="0" smtClean="0">
                <a:solidFill>
                  <a:prstClr val="black"/>
                </a:solidFill>
                <a:latin typeface="Calibri"/>
              </a:rPr>
              <a:t>(671)</a:t>
            </a:r>
            <a:endParaRPr lang="en-US" sz="3100" dirty="0">
              <a:solidFill>
                <a:prstClr val="black"/>
              </a:solidFill>
              <a:latin typeface="Calibri"/>
            </a:endParaRPr>
          </a:p>
        </p:txBody>
      </p:sp>
      <p:sp>
        <p:nvSpPr>
          <p:cNvPr id="6" name="TextBox 5"/>
          <p:cNvSpPr txBox="1"/>
          <p:nvPr/>
        </p:nvSpPr>
        <p:spPr>
          <a:xfrm>
            <a:off x="0" y="5562600"/>
            <a:ext cx="2514600" cy="592983"/>
          </a:xfrm>
          <a:prstGeom prst="rect">
            <a:avLst/>
          </a:prstGeom>
          <a:noFill/>
        </p:spPr>
        <p:txBody>
          <a:bodyPr wrap="square" lIns="101775" tIns="50888" rIns="101775" bIns="50888" rtlCol="0">
            <a:spAutoFit/>
          </a:bodyPr>
          <a:lstStyle/>
          <a:p>
            <a:pPr defTabSz="1017752" fontAlgn="auto">
              <a:spcBef>
                <a:spcPts val="0"/>
              </a:spcBef>
              <a:spcAft>
                <a:spcPts val="0"/>
              </a:spcAft>
            </a:pPr>
            <a:r>
              <a:rPr lang="en-US" sz="3100" i="1" dirty="0" smtClean="0">
                <a:solidFill>
                  <a:prstClr val="black"/>
                </a:solidFill>
                <a:latin typeface="Calibri"/>
              </a:rPr>
              <a:t>Chlorophyll-a</a:t>
            </a:r>
            <a:endParaRPr lang="en-US" sz="3100" dirty="0">
              <a:solidFill>
                <a:prstClr val="black"/>
              </a:solidFill>
              <a:latin typeface="Calibri"/>
            </a:endParaRPr>
          </a:p>
        </p:txBody>
      </p:sp>
      <p:sp>
        <p:nvSpPr>
          <p:cNvPr id="7" name="TextBox 6"/>
          <p:cNvSpPr txBox="1"/>
          <p:nvPr/>
        </p:nvSpPr>
        <p:spPr>
          <a:xfrm>
            <a:off x="914400" y="2"/>
            <a:ext cx="8153400" cy="1010711"/>
          </a:xfrm>
          <a:prstGeom prst="rect">
            <a:avLst/>
          </a:prstGeom>
          <a:noFill/>
        </p:spPr>
        <p:txBody>
          <a:bodyPr wrap="square" lIns="101775" tIns="50888" rIns="101775" bIns="50888" rtlCol="0">
            <a:spAutoFit/>
          </a:bodyPr>
          <a:lstStyle/>
          <a:p>
            <a:pPr algn="ctr" defTabSz="1017752" fontAlgn="auto">
              <a:spcBef>
                <a:spcPts val="0"/>
              </a:spcBef>
              <a:spcAft>
                <a:spcPts val="0"/>
              </a:spcAft>
            </a:pPr>
            <a:r>
              <a:rPr lang="en-US" sz="3100" b="1" dirty="0" smtClean="0">
                <a:solidFill>
                  <a:prstClr val="black"/>
                </a:solidFill>
                <a:latin typeface="Times New Roman"/>
                <a:cs typeface="Times New Roman"/>
              </a:rPr>
              <a:t>Destriping of VIIRS Ocean Color Products</a:t>
            </a:r>
            <a:r>
              <a:rPr lang="en-US" sz="3100" dirty="0" smtClean="0">
                <a:solidFill>
                  <a:prstClr val="black"/>
                </a:solidFill>
                <a:latin typeface="Times New Roman"/>
                <a:cs typeface="Times New Roman"/>
              </a:rPr>
              <a:t> </a:t>
            </a:r>
            <a:r>
              <a:rPr lang="en-US" sz="2800" dirty="0" smtClean="0">
                <a:solidFill>
                  <a:prstClr val="black"/>
                </a:solidFill>
                <a:latin typeface="Times New Roman"/>
                <a:cs typeface="Times New Roman"/>
              </a:rPr>
              <a:t>(Examples)</a:t>
            </a:r>
            <a:endParaRPr lang="en-US" sz="2800" dirty="0">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17039"/>
            <a:ext cx="6248400" cy="1321099"/>
          </a:xfrm>
          <a:ln>
            <a:noFill/>
          </a:ln>
        </p:spPr>
        <p:txBody>
          <a:bodyPr>
            <a:normAutofit fontScale="90000"/>
          </a:bodyPr>
          <a:lstStyle/>
          <a:p>
            <a:r>
              <a:rPr lang="en-US" sz="3500" b="1" dirty="0" smtClean="0">
                <a:latin typeface="Times New Roman"/>
                <a:cs typeface="Times New Roman"/>
              </a:rPr>
              <a:t>VIIRS Dedicated Cal/Val Cruise</a:t>
            </a:r>
            <a:br>
              <a:rPr lang="en-US" sz="3500" b="1" dirty="0" smtClean="0">
                <a:latin typeface="Times New Roman"/>
                <a:cs typeface="Times New Roman"/>
              </a:rPr>
            </a:br>
            <a:r>
              <a:rPr lang="en-US" sz="3500" b="1" dirty="0" smtClean="0">
                <a:latin typeface="Times New Roman"/>
                <a:cs typeface="Times New Roman"/>
              </a:rPr>
              <a:t>NOAA Ship </a:t>
            </a:r>
            <a:r>
              <a:rPr lang="en-US" sz="3500" b="1" i="1" dirty="0" smtClean="0">
                <a:solidFill>
                  <a:srgbClr val="0000FF"/>
                </a:solidFill>
                <a:latin typeface="Times New Roman"/>
                <a:cs typeface="Times New Roman"/>
              </a:rPr>
              <a:t>Nancy Foster</a:t>
            </a:r>
            <a:r>
              <a:rPr lang="en-US" sz="4000" dirty="0" smtClean="0"/>
              <a:t/>
            </a:r>
            <a:br>
              <a:rPr lang="en-US" sz="4000" dirty="0" smtClean="0"/>
            </a:br>
            <a:r>
              <a:rPr lang="en-US" sz="2700" dirty="0" smtClean="0"/>
              <a:t>November 11-21, 2014</a:t>
            </a:r>
            <a:endParaRPr lang="en-US" sz="2700" dirty="0"/>
          </a:p>
        </p:txBody>
      </p:sp>
      <p:pic>
        <p:nvPicPr>
          <p:cNvPr id="7" name="Picture 6"/>
          <p:cNvPicPr>
            <a:picLocks noChangeAspect="1"/>
          </p:cNvPicPr>
          <p:nvPr/>
        </p:nvPicPr>
        <p:blipFill>
          <a:blip r:embed="rId3"/>
          <a:stretch>
            <a:fillRect/>
          </a:stretch>
        </p:blipFill>
        <p:spPr>
          <a:xfrm>
            <a:off x="6641250" y="217039"/>
            <a:ext cx="3167536" cy="2447642"/>
          </a:xfrm>
          <a:prstGeom prst="rect">
            <a:avLst/>
          </a:prstGeom>
        </p:spPr>
      </p:pic>
      <p:graphicFrame>
        <p:nvGraphicFramePr>
          <p:cNvPr id="8" name="Table 7"/>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75572822"/>
              </p:ext>
            </p:extLst>
          </p:nvPr>
        </p:nvGraphicFramePr>
        <p:xfrm>
          <a:off x="502928" y="2743716"/>
          <a:ext cx="9305865" cy="4604119"/>
        </p:xfrm>
        <a:graphic>
          <a:graphicData uri="http://schemas.openxmlformats.org/drawingml/2006/table">
            <a:tbl>
              <a:tblPr>
                <a:tableStyleId>{35758FB7-9AC5-4552-8A53-C91805E547FA}</a:tableStyleId>
              </a:tblPr>
              <a:tblGrid>
                <a:gridCol w="2782677"/>
                <a:gridCol w="2815706"/>
                <a:gridCol w="2064300"/>
                <a:gridCol w="1643182"/>
              </a:tblGrid>
              <a:tr h="274407">
                <a:tc>
                  <a:txBody>
                    <a:bodyPr/>
                    <a:lstStyle/>
                    <a:p>
                      <a:pPr algn="ctr" fontAlgn="ctr"/>
                      <a:r>
                        <a:rPr lang="en-US" sz="1200" u="none" strike="noStrike" dirty="0">
                          <a:effectLst/>
                        </a:rPr>
                        <a:t>Underway Sampling  Systems</a:t>
                      </a:r>
                      <a:endParaRPr lang="en-US" sz="1200" b="1" i="0" u="none" strike="noStrike" dirty="0">
                        <a:solidFill>
                          <a:srgbClr val="000000"/>
                        </a:solidFill>
                        <a:effectLst/>
                        <a:latin typeface="Calibri"/>
                      </a:endParaRPr>
                    </a:p>
                  </a:txBody>
                  <a:tcPr marL="8032" marR="8032" marT="8276" marB="0" anchor="ctr"/>
                </a:tc>
                <a:tc>
                  <a:txBody>
                    <a:bodyPr/>
                    <a:lstStyle/>
                    <a:p>
                      <a:pPr algn="ctr" fontAlgn="ctr"/>
                      <a:r>
                        <a:rPr lang="en-US" sz="1200" u="none" strike="noStrike" dirty="0">
                          <a:effectLst/>
                        </a:rPr>
                        <a:t>Profiling </a:t>
                      </a:r>
                      <a:r>
                        <a:rPr lang="en-US" sz="1200" u="none" strike="noStrike" dirty="0" smtClean="0">
                          <a:effectLst/>
                        </a:rPr>
                        <a:t>Systems</a:t>
                      </a:r>
                      <a:endParaRPr lang="en-US" sz="1200" b="1" i="0" u="none" strike="noStrike" dirty="0">
                        <a:solidFill>
                          <a:srgbClr val="000000"/>
                        </a:solidFill>
                        <a:effectLst/>
                        <a:latin typeface="Calibri"/>
                      </a:endParaRPr>
                    </a:p>
                  </a:txBody>
                  <a:tcPr marL="8032" marR="8032" marT="8276" marB="0" anchor="ctr"/>
                </a:tc>
                <a:tc>
                  <a:txBody>
                    <a:bodyPr/>
                    <a:lstStyle/>
                    <a:p>
                      <a:pPr algn="ctr" fontAlgn="ctr"/>
                      <a:r>
                        <a:rPr lang="en-US" sz="1200" u="none" strike="noStrike">
                          <a:effectLst/>
                        </a:rPr>
                        <a:t>Surface Station Systems</a:t>
                      </a:r>
                      <a:endParaRPr lang="en-US" sz="1200" b="1" i="0" u="none" strike="noStrike">
                        <a:solidFill>
                          <a:srgbClr val="000000"/>
                        </a:solidFill>
                        <a:effectLst/>
                        <a:latin typeface="Calibri"/>
                      </a:endParaRPr>
                    </a:p>
                  </a:txBody>
                  <a:tcPr marL="8032" marR="8032" marT="8276" marB="0" anchor="ctr"/>
                </a:tc>
                <a:tc>
                  <a:txBody>
                    <a:bodyPr/>
                    <a:lstStyle/>
                    <a:p>
                      <a:pPr algn="ctr" fontAlgn="ctr"/>
                      <a:r>
                        <a:rPr lang="en-US" sz="1200" u="none" strike="noStrike" dirty="0">
                          <a:effectLst/>
                        </a:rPr>
                        <a:t>Water Sample </a:t>
                      </a:r>
                      <a:r>
                        <a:rPr lang="en-US" sz="1200" u="none" strike="noStrike" dirty="0" smtClean="0">
                          <a:effectLst/>
                        </a:rPr>
                        <a:t>Analyses</a:t>
                      </a:r>
                      <a:endParaRPr lang="en-US" sz="1200" b="1" i="0" u="none" strike="noStrike" dirty="0">
                        <a:solidFill>
                          <a:srgbClr val="000000"/>
                        </a:solidFill>
                        <a:effectLst/>
                        <a:latin typeface="Calibri"/>
                      </a:endParaRPr>
                    </a:p>
                  </a:txBody>
                  <a:tcPr marL="8032" marR="8032" marT="8276" marB="0" anchor="ctr"/>
                </a:tc>
              </a:tr>
              <a:tr h="198268">
                <a:tc>
                  <a:txBody>
                    <a:bodyPr/>
                    <a:lstStyle/>
                    <a:p>
                      <a:pPr algn="l" fontAlgn="ctr"/>
                      <a:r>
                        <a:rPr lang="en-US" sz="1200" u="none" strike="noStrike">
                          <a:effectLst/>
                        </a:rPr>
                        <a:t>2x AC9 or ACS</a:t>
                      </a:r>
                      <a:endParaRPr lang="en-US" sz="1200" b="0" i="0" u="none" strike="noStrike">
                        <a:effectLst/>
                        <a:latin typeface="Calibri"/>
                      </a:endParaRPr>
                    </a:p>
                  </a:txBody>
                  <a:tcPr marL="8032" marR="8032" marT="8276" marB="0" anchor="ctr"/>
                </a:tc>
                <a:tc>
                  <a:txBody>
                    <a:bodyPr/>
                    <a:lstStyle/>
                    <a:p>
                      <a:pPr algn="l" fontAlgn="b"/>
                      <a:r>
                        <a:rPr lang="en-US" sz="1200" u="none" strike="noStrike">
                          <a:effectLst/>
                        </a:rPr>
                        <a:t>Hyperpro</a:t>
                      </a:r>
                      <a:endParaRPr lang="en-US" sz="1200" b="0" i="0" u="none" strike="noStrike">
                        <a:effectLst/>
                        <a:latin typeface="Calibri"/>
                      </a:endParaRPr>
                    </a:p>
                  </a:txBody>
                  <a:tcPr marL="8032" marR="8032" marT="8276" marB="0" anchor="b"/>
                </a:tc>
                <a:tc>
                  <a:txBody>
                    <a:bodyPr/>
                    <a:lstStyle/>
                    <a:p>
                      <a:pPr algn="l" fontAlgn="b"/>
                      <a:r>
                        <a:rPr lang="en-US" sz="1200" u="none" strike="noStrike">
                          <a:effectLst/>
                        </a:rPr>
                        <a:t>Microtops</a:t>
                      </a:r>
                      <a:endParaRPr lang="en-US" sz="1200" b="0" i="0" u="none" strike="noStrike">
                        <a:effectLst/>
                        <a:latin typeface="Calibri"/>
                      </a:endParaRPr>
                    </a:p>
                  </a:txBody>
                  <a:tcPr marL="8032" marR="8032" marT="8276" marB="0" anchor="b"/>
                </a:tc>
                <a:tc>
                  <a:txBody>
                    <a:bodyPr/>
                    <a:lstStyle/>
                    <a:p>
                      <a:pPr algn="l" fontAlgn="b"/>
                      <a:r>
                        <a:rPr lang="en-US" sz="1200" u="none" strike="noStrike">
                          <a:effectLst/>
                        </a:rPr>
                        <a:t>HPLC</a:t>
                      </a:r>
                      <a:endParaRPr lang="en-US" sz="1200" b="0" i="0" u="none" strike="noStrike">
                        <a:effectLst/>
                        <a:latin typeface="Calibri"/>
                      </a:endParaRPr>
                    </a:p>
                  </a:txBody>
                  <a:tcPr marL="8032" marR="8032" marT="8276" marB="0" anchor="b"/>
                </a:tc>
              </a:tr>
              <a:tr h="274407">
                <a:tc>
                  <a:txBody>
                    <a:bodyPr/>
                    <a:lstStyle/>
                    <a:p>
                      <a:pPr algn="l" fontAlgn="ctr"/>
                      <a:r>
                        <a:rPr lang="en-US" sz="1200" u="none" strike="noStrike">
                          <a:effectLst/>
                        </a:rPr>
                        <a:t>Temp, sal, fluorometer</a:t>
                      </a:r>
                      <a:endParaRPr lang="en-US" sz="1200" b="0" i="0" u="none" strike="noStrike">
                        <a:effectLst/>
                        <a:latin typeface="Calibri"/>
                      </a:endParaRPr>
                    </a:p>
                  </a:txBody>
                  <a:tcPr marL="8032" marR="8032" marT="8276" marB="0" anchor="ctr"/>
                </a:tc>
                <a:tc>
                  <a:txBody>
                    <a:bodyPr/>
                    <a:lstStyle/>
                    <a:p>
                      <a:pPr algn="l" fontAlgn="b"/>
                      <a:r>
                        <a:rPr lang="en-US" sz="1200" u="none" strike="noStrike">
                          <a:effectLst/>
                        </a:rPr>
                        <a:t>MicroPRO (multispectral with Lu, Ed, Eu)</a:t>
                      </a:r>
                      <a:endParaRPr lang="en-US" sz="1200" b="0" i="0" u="none" strike="noStrike">
                        <a:effectLst/>
                        <a:latin typeface="Calibri"/>
                      </a:endParaRPr>
                    </a:p>
                  </a:txBody>
                  <a:tcPr marL="8032" marR="8032" marT="8276" marB="0" anchor="b"/>
                </a:tc>
                <a:tc>
                  <a:txBody>
                    <a:bodyPr/>
                    <a:lstStyle/>
                    <a:p>
                      <a:pPr algn="l" fontAlgn="b"/>
                      <a:r>
                        <a:rPr lang="en-US" sz="1200" u="none" strike="noStrike">
                          <a:effectLst/>
                        </a:rPr>
                        <a:t>Spectrix</a:t>
                      </a:r>
                      <a:endParaRPr lang="en-US" sz="1200" b="0" i="0" u="none" strike="noStrike">
                        <a:effectLst/>
                        <a:latin typeface="Calibri"/>
                      </a:endParaRPr>
                    </a:p>
                  </a:txBody>
                  <a:tcPr marL="8032" marR="8032" marT="8276" marB="0" anchor="b"/>
                </a:tc>
                <a:tc>
                  <a:txBody>
                    <a:bodyPr/>
                    <a:lstStyle/>
                    <a:p>
                      <a:pPr algn="l" fontAlgn="b"/>
                      <a:r>
                        <a:rPr lang="en-US" sz="1200" u="none" strike="noStrike">
                          <a:effectLst/>
                        </a:rPr>
                        <a:t>Carbon, POC, DOC</a:t>
                      </a:r>
                      <a:endParaRPr lang="en-US" sz="1200" b="0" i="0" u="none" strike="noStrike">
                        <a:effectLst/>
                        <a:latin typeface="Calibri"/>
                      </a:endParaRPr>
                    </a:p>
                  </a:txBody>
                  <a:tcPr marL="8032" marR="8032" marT="8276" marB="0" anchor="b"/>
                </a:tc>
              </a:tr>
              <a:tr h="274407">
                <a:tc>
                  <a:txBody>
                    <a:bodyPr/>
                    <a:lstStyle/>
                    <a:p>
                      <a:pPr algn="l" fontAlgn="ctr"/>
                      <a:r>
                        <a:rPr lang="en-US" sz="1200" u="none" strike="noStrike">
                          <a:effectLst/>
                        </a:rPr>
                        <a:t>Surface PAR, winds speed and direction,</a:t>
                      </a:r>
                      <a:endParaRPr lang="en-US" sz="1200" b="0" i="0" u="none" strike="noStrike">
                        <a:effectLst/>
                        <a:latin typeface="Calibri"/>
                      </a:endParaRPr>
                    </a:p>
                  </a:txBody>
                  <a:tcPr marL="8032" marR="8032" marT="8276" marB="0" anchor="ctr"/>
                </a:tc>
                <a:tc>
                  <a:txBody>
                    <a:bodyPr/>
                    <a:lstStyle/>
                    <a:p>
                      <a:pPr algn="l" fontAlgn="b"/>
                      <a:r>
                        <a:rPr lang="en-US" sz="1200" u="none" strike="noStrike">
                          <a:effectLst/>
                        </a:rPr>
                        <a:t>C-ops (multispectral 18-19? wavelengths)</a:t>
                      </a:r>
                      <a:endParaRPr lang="en-US" sz="1200" b="0" i="0" u="none" strike="noStrike">
                        <a:effectLst/>
                        <a:latin typeface="Calibri"/>
                      </a:endParaRPr>
                    </a:p>
                  </a:txBody>
                  <a:tcPr marL="8032" marR="8032" marT="8276" marB="0" anchor="b"/>
                </a:tc>
                <a:tc>
                  <a:txBody>
                    <a:bodyPr/>
                    <a:lstStyle/>
                    <a:p>
                      <a:pPr algn="l" fontAlgn="b"/>
                      <a:r>
                        <a:rPr lang="en-US" sz="1200" u="none" strike="noStrike" dirty="0">
                          <a:effectLst/>
                        </a:rPr>
                        <a:t>ASD</a:t>
                      </a:r>
                      <a:endParaRPr lang="en-US" sz="1200" b="0" i="0" u="none" strike="noStrike" dirty="0">
                        <a:effectLst/>
                        <a:latin typeface="Calibri"/>
                      </a:endParaRPr>
                    </a:p>
                  </a:txBody>
                  <a:tcPr marL="8032" marR="8032" marT="8276" marB="0" anchor="b"/>
                </a:tc>
                <a:tc>
                  <a:txBody>
                    <a:bodyPr/>
                    <a:lstStyle/>
                    <a:p>
                      <a:pPr algn="l" fontAlgn="b"/>
                      <a:r>
                        <a:rPr lang="en-US" sz="1200" u="none" strike="noStrike">
                          <a:effectLst/>
                        </a:rPr>
                        <a:t>Filter pad Absorption</a:t>
                      </a:r>
                      <a:endParaRPr lang="en-US" sz="1200" b="0" i="0" u="none" strike="noStrike">
                        <a:effectLst/>
                        <a:latin typeface="Calibri"/>
                      </a:endParaRPr>
                    </a:p>
                  </a:txBody>
                  <a:tcPr marL="8032" marR="8032" marT="8276" marB="0" anchor="b"/>
                </a:tc>
              </a:tr>
              <a:tr h="768244">
                <a:tc>
                  <a:txBody>
                    <a:bodyPr/>
                    <a:lstStyle/>
                    <a:p>
                      <a:pPr algn="l" fontAlgn="ctr"/>
                      <a:r>
                        <a:rPr lang="en-US" sz="1200" u="none" strike="noStrike">
                          <a:effectLst/>
                        </a:rPr>
                        <a:t>ADCP  (ship) </a:t>
                      </a:r>
                      <a:endParaRPr lang="en-US" sz="1200" b="0" i="0" u="none" strike="noStrike">
                        <a:effectLst/>
                        <a:latin typeface="Calibri"/>
                      </a:endParaRPr>
                    </a:p>
                  </a:txBody>
                  <a:tcPr marL="8032" marR="8032" marT="8276" marB="0" anchor="ctr"/>
                </a:tc>
                <a:tc>
                  <a:txBody>
                    <a:bodyPr/>
                    <a:lstStyle/>
                    <a:p>
                      <a:pPr algn="l" fontAlgn="b"/>
                      <a:r>
                        <a:rPr lang="en-US" sz="1200" u="none" strike="noStrike" dirty="0">
                          <a:effectLst/>
                        </a:rPr>
                        <a:t>Optics package 1- ACS, AC9, 9 wavelength backscatter on 1 angle; 9 angle (60 to 170 </a:t>
                      </a:r>
                      <a:r>
                        <a:rPr lang="en-US" sz="1200" u="none" strike="noStrike" dirty="0" err="1">
                          <a:effectLst/>
                        </a:rPr>
                        <a:t>deg</a:t>
                      </a:r>
                      <a:r>
                        <a:rPr lang="en-US" sz="1200" u="none" strike="noStrike" dirty="0">
                          <a:effectLst/>
                        </a:rPr>
                        <a:t>) at 532nm, battery powered, rated to 500m.</a:t>
                      </a:r>
                      <a:endParaRPr lang="en-US" sz="1200" b="0" i="0" u="none" strike="noStrike" dirty="0">
                        <a:solidFill>
                          <a:srgbClr val="38761D"/>
                        </a:solidFill>
                        <a:effectLst/>
                        <a:latin typeface="Calibri"/>
                      </a:endParaRPr>
                    </a:p>
                  </a:txBody>
                  <a:tcPr marL="8032" marR="8032" marT="8276" marB="0" anchor="b"/>
                </a:tc>
                <a:tc>
                  <a:txBody>
                    <a:bodyPr/>
                    <a:lstStyle/>
                    <a:p>
                      <a:pPr algn="l" fontAlgn="b"/>
                      <a:r>
                        <a:rPr lang="en-US" sz="1200" u="none" strike="noStrike">
                          <a:effectLst/>
                        </a:rPr>
                        <a:t>GER</a:t>
                      </a:r>
                      <a:endParaRPr lang="en-US" sz="1200" b="0" i="0" u="none" strike="noStrike">
                        <a:effectLst/>
                        <a:latin typeface="Calibri"/>
                      </a:endParaRPr>
                    </a:p>
                  </a:txBody>
                  <a:tcPr marL="8032" marR="8032" marT="8276" marB="0" anchor="b"/>
                </a:tc>
                <a:tc>
                  <a:txBody>
                    <a:bodyPr/>
                    <a:lstStyle/>
                    <a:p>
                      <a:pPr algn="l" fontAlgn="b"/>
                      <a:r>
                        <a:rPr lang="en-US" sz="1200" u="none" strike="noStrike">
                          <a:effectLst/>
                        </a:rPr>
                        <a:t>Chl Fluorometric extracted - Turner on board</a:t>
                      </a:r>
                      <a:endParaRPr lang="en-US" sz="1200" b="0" i="0" u="none" strike="noStrike">
                        <a:effectLst/>
                        <a:latin typeface="Calibri"/>
                      </a:endParaRPr>
                    </a:p>
                  </a:txBody>
                  <a:tcPr marL="8032" marR="8032" marT="8276" marB="0" anchor="b"/>
                </a:tc>
              </a:tr>
              <a:tr h="578252">
                <a:tc>
                  <a:txBody>
                    <a:bodyPr/>
                    <a:lstStyle/>
                    <a:p>
                      <a:pPr algn="l" fontAlgn="ctr"/>
                      <a:r>
                        <a:rPr lang="en-US" sz="1200" u="none" strike="noStrike">
                          <a:effectLst/>
                        </a:rPr>
                        <a:t>Spectral bb</a:t>
                      </a:r>
                      <a:endParaRPr lang="en-US" sz="1200" b="0" i="0" u="none" strike="noStrike">
                        <a:effectLst/>
                        <a:latin typeface="Calibri"/>
                      </a:endParaRPr>
                    </a:p>
                  </a:txBody>
                  <a:tcPr marL="8032" marR="8032" marT="8276" marB="0" anchor="ctr"/>
                </a:tc>
                <a:tc>
                  <a:txBody>
                    <a:bodyPr/>
                    <a:lstStyle/>
                    <a:p>
                      <a:pPr algn="l" fontAlgn="b"/>
                      <a:r>
                        <a:rPr lang="en-US" sz="1200" u="none" strike="noStrike">
                          <a:effectLst/>
                        </a:rPr>
                        <a:t>Optics Package 2 - CTD - bbFL7, ac-s; 200m power cable; need winch; should have room to add a PAR sensor</a:t>
                      </a:r>
                      <a:endParaRPr lang="en-US" sz="1200" b="0" i="0" u="none" strike="noStrike">
                        <a:effectLst/>
                        <a:latin typeface="Calibri"/>
                      </a:endParaRPr>
                    </a:p>
                  </a:txBody>
                  <a:tcPr marL="8032" marR="8032" marT="8276" marB="0" anchor="b"/>
                </a:tc>
                <a:tc>
                  <a:txBody>
                    <a:bodyPr/>
                    <a:lstStyle/>
                    <a:p>
                      <a:pPr algn="l" fontAlgn="b"/>
                      <a:r>
                        <a:rPr lang="en-US" sz="1200" u="none" strike="noStrike" dirty="0">
                          <a:effectLst/>
                        </a:rPr>
                        <a:t>HTSRB -  HIS_ </a:t>
                      </a:r>
                      <a:r>
                        <a:rPr lang="en-US" sz="1200" u="none" strike="noStrike" dirty="0" err="1">
                          <a:effectLst/>
                        </a:rPr>
                        <a:t>nLw</a:t>
                      </a:r>
                      <a:r>
                        <a:rPr lang="en-US" sz="1200" u="none" strike="noStrike" dirty="0">
                          <a:effectLst/>
                        </a:rPr>
                        <a:t> - ED</a:t>
                      </a:r>
                      <a:endParaRPr lang="en-US" sz="1200" b="0" i="0" u="none" strike="noStrike" dirty="0">
                        <a:effectLst/>
                        <a:latin typeface="Calibri"/>
                      </a:endParaRPr>
                    </a:p>
                  </a:txBody>
                  <a:tcPr marL="8032" marR="8032" marT="8276" marB="0" anchor="b"/>
                </a:tc>
                <a:tc>
                  <a:txBody>
                    <a:bodyPr/>
                    <a:lstStyle/>
                    <a:p>
                      <a:pPr algn="l" fontAlgn="b"/>
                      <a:r>
                        <a:rPr lang="en-US" sz="1200" u="none" strike="noStrike">
                          <a:effectLst/>
                        </a:rPr>
                        <a:t>FRRF, ALF</a:t>
                      </a:r>
                      <a:endParaRPr lang="en-US" sz="1200" b="0" i="0" u="none" strike="noStrike">
                        <a:effectLst/>
                        <a:latin typeface="Calibri"/>
                      </a:endParaRPr>
                    </a:p>
                  </a:txBody>
                  <a:tcPr marL="8032" marR="8032" marT="8276" marB="0" anchor="b"/>
                </a:tc>
              </a:tr>
              <a:tr h="578252">
                <a:tc>
                  <a:txBody>
                    <a:bodyPr/>
                    <a:lstStyle/>
                    <a:p>
                      <a:pPr algn="l" fontAlgn="ctr"/>
                      <a:r>
                        <a:rPr lang="en-US" sz="1200" u="none" strike="noStrike">
                          <a:effectLst/>
                        </a:rPr>
                        <a:t>HYPERSAS_POL -  Surface looking</a:t>
                      </a:r>
                      <a:endParaRPr lang="en-US" sz="1200" b="0" i="0" u="none" strike="noStrike">
                        <a:effectLst/>
                        <a:latin typeface="Calibri"/>
                      </a:endParaRPr>
                    </a:p>
                  </a:txBody>
                  <a:tcPr marL="8032" marR="8032" marT="8276" marB="0" anchor="ctr"/>
                </a:tc>
                <a:tc>
                  <a:txBody>
                    <a:bodyPr/>
                    <a:lstStyle/>
                    <a:p>
                      <a:pPr algn="l" fontAlgn="b"/>
                      <a:r>
                        <a:rPr lang="en-US" sz="1200" u="none" strike="noStrike">
                          <a:effectLst/>
                        </a:rPr>
                        <a:t>two temperature; two conductivity; two DO; pH; Seapoint SCF (chlorophyll); Seapoint turbidity</a:t>
                      </a:r>
                      <a:endParaRPr lang="en-US" sz="1200" b="0" i="0" u="none" strike="noStrike">
                        <a:solidFill>
                          <a:srgbClr val="38761D"/>
                        </a:solidFill>
                        <a:effectLst/>
                        <a:latin typeface="Calibri"/>
                      </a:endParaRPr>
                    </a:p>
                  </a:txBody>
                  <a:tcPr marL="8032" marR="8032" marT="8276" marB="0" anchor="b"/>
                </a:tc>
                <a:tc>
                  <a:txBody>
                    <a:bodyPr/>
                    <a:lstStyle/>
                    <a:p>
                      <a:pPr algn="l" fontAlgn="b"/>
                      <a:r>
                        <a:rPr lang="en-US" sz="1200" u="none" strike="noStrike">
                          <a:effectLst/>
                        </a:rPr>
                        <a:t>SBA- Lw  and Ed(0+)</a:t>
                      </a:r>
                      <a:endParaRPr lang="en-US" sz="1200" b="0" i="0" u="none" strike="noStrike">
                        <a:effectLst/>
                        <a:latin typeface="Calibri"/>
                      </a:endParaRPr>
                    </a:p>
                  </a:txBody>
                  <a:tcPr marL="8032" marR="8032" marT="8276" marB="0" anchor="b"/>
                </a:tc>
                <a:tc>
                  <a:txBody>
                    <a:bodyPr/>
                    <a:lstStyle/>
                    <a:p>
                      <a:pPr algn="l" fontAlgn="b"/>
                      <a:r>
                        <a:rPr lang="en-US" sz="1200" u="none" strike="noStrike">
                          <a:effectLst/>
                        </a:rPr>
                        <a:t>Flowcam</a:t>
                      </a:r>
                      <a:endParaRPr lang="en-US" sz="1200" b="0" i="0" u="none" strike="noStrike">
                        <a:effectLst/>
                        <a:latin typeface="Calibri"/>
                      </a:endParaRPr>
                    </a:p>
                  </a:txBody>
                  <a:tcPr marL="8032" marR="8032" marT="8276" marB="0" anchor="b"/>
                </a:tc>
              </a:tr>
              <a:tr h="408687">
                <a:tc>
                  <a:txBody>
                    <a:bodyPr/>
                    <a:lstStyle/>
                    <a:p>
                      <a:pPr algn="l" fontAlgn="ctr"/>
                      <a:r>
                        <a:rPr lang="en-US" sz="1200" u="none" strike="noStrike">
                          <a:effectLst/>
                        </a:rPr>
                        <a:t>ALF-A     (Advanced  Laser Flurometry)</a:t>
                      </a:r>
                      <a:endParaRPr lang="en-US" sz="1200" b="0" i="0" u="none" strike="noStrike">
                        <a:effectLst/>
                        <a:latin typeface="Calibri"/>
                      </a:endParaRPr>
                    </a:p>
                  </a:txBody>
                  <a:tcPr marL="8032" marR="8032" marT="8276" marB="0" anchor="ctr"/>
                </a:tc>
                <a:tc>
                  <a:txBody>
                    <a:bodyPr/>
                    <a:lstStyle/>
                    <a:p>
                      <a:pPr algn="l" fontAlgn="b"/>
                      <a:r>
                        <a:rPr lang="en-US" sz="1200" u="none" strike="noStrike">
                          <a:effectLst/>
                        </a:rPr>
                        <a:t>FRRF (add to a package - independent data and power) (Max 150m)</a:t>
                      </a:r>
                      <a:endParaRPr lang="en-US" sz="1200" b="0" i="0" u="none" strike="noStrike">
                        <a:effectLst/>
                        <a:latin typeface="Calibri"/>
                      </a:endParaRPr>
                    </a:p>
                  </a:txBody>
                  <a:tcPr marL="8032" marR="8032" marT="8276" marB="0" anchor="b"/>
                </a:tc>
                <a:tc>
                  <a:txBody>
                    <a:bodyPr/>
                    <a:lstStyle/>
                    <a:p>
                      <a:pPr algn="l" fontAlgn="b"/>
                      <a:r>
                        <a:rPr lang="en-US" sz="1200" u="none" strike="noStrike" dirty="0">
                          <a:effectLst/>
                        </a:rPr>
                        <a:t>NURADS</a:t>
                      </a:r>
                      <a:endParaRPr lang="en-US" sz="1200" b="0" i="0" u="none" strike="noStrike" dirty="0">
                        <a:effectLst/>
                        <a:latin typeface="Calibri"/>
                      </a:endParaRPr>
                    </a:p>
                  </a:txBody>
                  <a:tcPr marL="8032" marR="8032" marT="8276" marB="0" anchor="b"/>
                </a:tc>
                <a:tc>
                  <a:txBody>
                    <a:bodyPr/>
                    <a:lstStyle/>
                    <a:p>
                      <a:pPr algn="l" fontAlgn="b"/>
                      <a:endParaRPr lang="en-US" sz="1200" b="0" i="0" u="none" strike="noStrike">
                        <a:effectLst/>
                        <a:latin typeface="Arial"/>
                      </a:endParaRPr>
                    </a:p>
                  </a:txBody>
                  <a:tcPr marL="8032" marR="8032" marT="8276" marB="0" anchor="b"/>
                </a:tc>
              </a:tr>
              <a:tr h="274407">
                <a:tc>
                  <a:txBody>
                    <a:bodyPr/>
                    <a:lstStyle/>
                    <a:p>
                      <a:pPr algn="l" fontAlgn="ctr"/>
                      <a:r>
                        <a:rPr lang="en-US" sz="1200" u="none" strike="noStrike">
                          <a:effectLst/>
                        </a:rPr>
                        <a:t>bbe</a:t>
                      </a:r>
                      <a:endParaRPr lang="en-US" sz="1200" b="0" i="0" u="none" strike="noStrike">
                        <a:effectLst/>
                        <a:latin typeface="Calibri"/>
                      </a:endParaRPr>
                    </a:p>
                  </a:txBody>
                  <a:tcPr marL="8032" marR="8032" marT="8276" marB="0" anchor="ctr"/>
                </a:tc>
                <a:tc>
                  <a:txBody>
                    <a:bodyPr/>
                    <a:lstStyle/>
                    <a:p>
                      <a:pPr algn="l" fontAlgn="b"/>
                      <a:endParaRPr lang="en-US" sz="1200" b="0" i="0" u="none" strike="noStrike">
                        <a:effectLst/>
                        <a:latin typeface="Arial"/>
                      </a:endParaRPr>
                    </a:p>
                  </a:txBody>
                  <a:tcPr marL="8032" marR="8032" marT="8276" marB="0" anchor="b"/>
                </a:tc>
                <a:tc>
                  <a:txBody>
                    <a:bodyPr/>
                    <a:lstStyle/>
                    <a:p>
                      <a:pPr algn="l" fontAlgn="b"/>
                      <a:r>
                        <a:rPr lang="en-US" sz="1200" u="none" strike="noStrike">
                          <a:effectLst/>
                        </a:rPr>
                        <a:t>SURF  Surf Upwell Rad, Fiber</a:t>
                      </a:r>
                      <a:endParaRPr lang="en-US" sz="1200" b="0" i="0" u="none" strike="noStrike">
                        <a:effectLst/>
                        <a:latin typeface="Calibri"/>
                      </a:endParaRPr>
                    </a:p>
                  </a:txBody>
                  <a:tcPr marL="8032" marR="8032" marT="8276" marB="0" anchor="b"/>
                </a:tc>
                <a:tc>
                  <a:txBody>
                    <a:bodyPr/>
                    <a:lstStyle/>
                    <a:p>
                      <a:pPr algn="l" fontAlgn="b"/>
                      <a:r>
                        <a:rPr lang="en-US" sz="1200" u="none" strike="noStrike">
                          <a:effectLst/>
                        </a:rPr>
                        <a:t> </a:t>
                      </a:r>
                      <a:endParaRPr lang="en-US" sz="1200" b="0" i="0" u="none" strike="noStrike">
                        <a:effectLst/>
                        <a:latin typeface="Arial"/>
                      </a:endParaRPr>
                    </a:p>
                  </a:txBody>
                  <a:tcPr marL="8032" marR="8032" marT="8276" marB="0" anchor="b"/>
                </a:tc>
              </a:tr>
              <a:tr h="388260">
                <a:tc>
                  <a:txBody>
                    <a:bodyPr/>
                    <a:lstStyle/>
                    <a:p>
                      <a:pPr algn="l" fontAlgn="ctr"/>
                      <a:r>
                        <a:rPr lang="en-US" sz="1200" u="none" strike="noStrike">
                          <a:effectLst/>
                        </a:rPr>
                        <a:t>mini-FIRe,--&gt;  e photophysiology</a:t>
                      </a:r>
                      <a:endParaRPr lang="en-US" sz="1200" b="0" i="0" u="none" strike="noStrike">
                        <a:effectLst/>
                        <a:latin typeface="Cambria"/>
                      </a:endParaRPr>
                    </a:p>
                  </a:txBody>
                  <a:tcPr marL="8032" marR="8032" marT="8276" marB="0" anchor="ctr"/>
                </a:tc>
                <a:tc>
                  <a:txBody>
                    <a:bodyPr/>
                    <a:lstStyle/>
                    <a:p>
                      <a:pPr algn="l" fontAlgn="b"/>
                      <a:endParaRPr lang="en-US" sz="1200" b="0" i="0" u="none" strike="noStrike">
                        <a:effectLst/>
                        <a:latin typeface="Arial"/>
                      </a:endParaRPr>
                    </a:p>
                  </a:txBody>
                  <a:tcPr marL="8032" marR="8032" marT="8276" marB="0" anchor="b"/>
                </a:tc>
                <a:tc>
                  <a:txBody>
                    <a:bodyPr/>
                    <a:lstStyle/>
                    <a:p>
                      <a:pPr algn="l" fontAlgn="ctr"/>
                      <a:r>
                        <a:rPr lang="en-US" sz="1200" u="none" strike="noStrike">
                          <a:effectLst/>
                        </a:rPr>
                        <a:t>TRIOS (hyperspectral, 3 and 7 degrees FAFOV)</a:t>
                      </a:r>
                      <a:endParaRPr lang="en-US" sz="1200" b="0" i="0" u="none" strike="noStrike">
                        <a:effectLst/>
                        <a:latin typeface="Calibri"/>
                      </a:endParaRPr>
                    </a:p>
                  </a:txBody>
                  <a:tcPr marL="8032" marR="8032" marT="8276" marB="0" anchor="ctr"/>
                </a:tc>
                <a:tc>
                  <a:txBody>
                    <a:bodyPr/>
                    <a:lstStyle/>
                    <a:p>
                      <a:pPr algn="l" fontAlgn="b"/>
                      <a:r>
                        <a:rPr lang="en-US" sz="1200" u="none" strike="noStrike">
                          <a:effectLst/>
                        </a:rPr>
                        <a:t> </a:t>
                      </a:r>
                      <a:endParaRPr lang="en-US" sz="1200" b="0" i="0" u="none" strike="noStrike">
                        <a:effectLst/>
                        <a:latin typeface="Calibri"/>
                      </a:endParaRPr>
                    </a:p>
                  </a:txBody>
                  <a:tcPr marL="8032" marR="8032" marT="8276" marB="0" anchor="b"/>
                </a:tc>
              </a:tr>
              <a:tr h="388260">
                <a:tc>
                  <a:txBody>
                    <a:bodyPr/>
                    <a:lstStyle/>
                    <a:p>
                      <a:pPr algn="l" fontAlgn="ctr"/>
                      <a:r>
                        <a:rPr lang="en-US" sz="1200" u="none" strike="noStrike">
                          <a:effectLst/>
                        </a:rPr>
                        <a:t>Flowcam</a:t>
                      </a:r>
                      <a:endParaRPr lang="en-US" sz="1200" b="0" i="0" u="none" strike="noStrike">
                        <a:effectLst/>
                        <a:latin typeface="Calibri"/>
                      </a:endParaRPr>
                    </a:p>
                  </a:txBody>
                  <a:tcPr marL="8032" marR="8032" marT="8276" marB="0" anchor="ctr"/>
                </a:tc>
                <a:tc>
                  <a:txBody>
                    <a:bodyPr/>
                    <a:lstStyle/>
                    <a:p>
                      <a:pPr algn="l" fontAlgn="b"/>
                      <a:r>
                        <a:rPr lang="en-US" sz="1200" u="none" strike="noStrike">
                          <a:effectLst/>
                        </a:rPr>
                        <a:t> </a:t>
                      </a:r>
                      <a:endParaRPr lang="en-US" sz="1200" b="0" i="0" u="none" strike="noStrike">
                        <a:effectLst/>
                        <a:latin typeface="Calibri"/>
                      </a:endParaRPr>
                    </a:p>
                  </a:txBody>
                  <a:tcPr marL="8032" marR="8032" marT="8276" marB="0" anchor="b"/>
                </a:tc>
                <a:tc>
                  <a:txBody>
                    <a:bodyPr/>
                    <a:lstStyle/>
                    <a:p>
                      <a:pPr algn="l" fontAlgn="ctr"/>
                      <a:r>
                        <a:rPr lang="en-US" sz="1200" u="none" strike="noStrike">
                          <a:effectLst/>
                        </a:rPr>
                        <a:t>HYPERSAS_POL -  Surface looking (HyperSAS)</a:t>
                      </a:r>
                      <a:endParaRPr lang="en-US" sz="1200" b="0" i="0" u="none" strike="noStrike">
                        <a:effectLst/>
                        <a:latin typeface="Calibri"/>
                      </a:endParaRPr>
                    </a:p>
                  </a:txBody>
                  <a:tcPr marL="8032" marR="8032" marT="8276" marB="0" anchor="ctr"/>
                </a:tc>
                <a:tc>
                  <a:txBody>
                    <a:bodyPr/>
                    <a:lstStyle/>
                    <a:p>
                      <a:pPr algn="l" fontAlgn="b"/>
                      <a:r>
                        <a:rPr lang="en-US" sz="1200" u="none" strike="noStrike">
                          <a:effectLst/>
                        </a:rPr>
                        <a:t> </a:t>
                      </a:r>
                      <a:endParaRPr lang="en-US" sz="1200" b="0" i="0" u="none" strike="noStrike">
                        <a:effectLst/>
                        <a:latin typeface="Calibri"/>
                      </a:endParaRPr>
                    </a:p>
                  </a:txBody>
                  <a:tcPr marL="8032" marR="8032" marT="8276" marB="0" anchor="b"/>
                </a:tc>
              </a:tr>
              <a:tr h="198268">
                <a:tc>
                  <a:txBody>
                    <a:bodyPr/>
                    <a:lstStyle/>
                    <a:p>
                      <a:pPr algn="l" fontAlgn="ctr"/>
                      <a:r>
                        <a:rPr lang="en-US" sz="1200" u="none" strike="noStrike" dirty="0">
                          <a:effectLst/>
                        </a:rPr>
                        <a:t>TRIOS </a:t>
                      </a:r>
                      <a:endParaRPr lang="en-US" sz="1200" b="0" i="0" u="none" strike="noStrike" dirty="0">
                        <a:effectLst/>
                        <a:latin typeface="Calibri"/>
                      </a:endParaRPr>
                    </a:p>
                  </a:txBody>
                  <a:tcPr marL="8032" marR="8032" marT="8276" marB="0" anchor="ctr"/>
                </a:tc>
                <a:tc>
                  <a:txBody>
                    <a:bodyPr/>
                    <a:lstStyle/>
                    <a:p>
                      <a:pPr algn="l" fontAlgn="b"/>
                      <a:r>
                        <a:rPr lang="en-US" sz="1200" u="none" strike="noStrike" dirty="0">
                          <a:effectLst/>
                        </a:rPr>
                        <a:t> </a:t>
                      </a:r>
                      <a:endParaRPr lang="en-US" sz="1200" b="0" i="0" u="none" strike="noStrike" dirty="0">
                        <a:effectLst/>
                        <a:latin typeface="Arial"/>
                      </a:endParaRPr>
                    </a:p>
                  </a:txBody>
                  <a:tcPr marL="8032" marR="8032" marT="8276" marB="0" anchor="b"/>
                </a:tc>
                <a:tc>
                  <a:txBody>
                    <a:bodyPr/>
                    <a:lstStyle/>
                    <a:p>
                      <a:pPr algn="l" fontAlgn="b"/>
                      <a:endParaRPr lang="en-US" sz="1200" b="0" i="0" u="none" strike="noStrike">
                        <a:effectLst/>
                        <a:latin typeface="Arial"/>
                      </a:endParaRPr>
                    </a:p>
                  </a:txBody>
                  <a:tcPr marL="8032" marR="8032" marT="8276" marB="0" anchor="b"/>
                </a:tc>
                <a:tc>
                  <a:txBody>
                    <a:bodyPr/>
                    <a:lstStyle/>
                    <a:p>
                      <a:pPr algn="l" fontAlgn="b"/>
                      <a:r>
                        <a:rPr lang="en-US" sz="1200" u="none" strike="noStrike" dirty="0">
                          <a:effectLst/>
                        </a:rPr>
                        <a:t> </a:t>
                      </a:r>
                      <a:endParaRPr lang="en-US" sz="1200" b="1" i="0" u="none" strike="noStrike" dirty="0">
                        <a:effectLst/>
                        <a:latin typeface="Calibri"/>
                      </a:endParaRPr>
                    </a:p>
                  </a:txBody>
                  <a:tcPr marL="8032" marR="8032" marT="8276" marB="0" anchor="b"/>
                </a:tc>
              </a:tr>
            </a:tbl>
          </a:graphicData>
        </a:graphic>
      </p:graphicFrame>
      <p:sp>
        <p:nvSpPr>
          <p:cNvPr id="10" name="TextBox 9"/>
          <p:cNvSpPr txBox="1"/>
          <p:nvPr/>
        </p:nvSpPr>
        <p:spPr>
          <a:xfrm>
            <a:off x="502928" y="2270652"/>
            <a:ext cx="3475736" cy="379805"/>
          </a:xfrm>
          <a:prstGeom prst="rect">
            <a:avLst/>
          </a:prstGeom>
          <a:noFill/>
        </p:spPr>
        <p:txBody>
          <a:bodyPr wrap="none" lIns="101811" tIns="50906" rIns="101811" bIns="50906" rtlCol="0">
            <a:spAutoFit/>
          </a:bodyPr>
          <a:lstStyle/>
          <a:p>
            <a:pPr defTabSz="509056" fontAlgn="auto">
              <a:spcBef>
                <a:spcPts val="0"/>
              </a:spcBef>
              <a:spcAft>
                <a:spcPts val="0"/>
              </a:spcAft>
            </a:pPr>
            <a:r>
              <a:rPr lang="en-US" dirty="0" smtClean="0">
                <a:solidFill>
                  <a:prstClr val="black"/>
                </a:solidFill>
                <a:latin typeface="Calibri"/>
              </a:rPr>
              <a:t>Planned Instruments/Observations</a:t>
            </a:r>
            <a:endParaRPr lang="en-US" dirty="0">
              <a:solidFill>
                <a:prstClr val="black"/>
              </a:solidFill>
              <a:latin typeface="Calibri"/>
            </a:endParaRPr>
          </a:p>
        </p:txBody>
      </p:sp>
      <p:sp>
        <p:nvSpPr>
          <p:cNvPr id="12" name="TextBox 11"/>
          <p:cNvSpPr txBox="1"/>
          <p:nvPr/>
        </p:nvSpPr>
        <p:spPr>
          <a:xfrm>
            <a:off x="443904" y="1538141"/>
            <a:ext cx="6138329" cy="656804"/>
          </a:xfrm>
          <a:prstGeom prst="rect">
            <a:avLst/>
          </a:prstGeom>
          <a:noFill/>
          <a:ln>
            <a:noFill/>
          </a:ln>
        </p:spPr>
        <p:txBody>
          <a:bodyPr wrap="square" lIns="101811" tIns="50906" rIns="101811" bIns="50906" rtlCol="0">
            <a:spAutoFit/>
          </a:bodyPr>
          <a:lstStyle/>
          <a:p>
            <a:pPr algn="ctr" defTabSz="509056" fontAlgn="auto">
              <a:spcBef>
                <a:spcPts val="0"/>
              </a:spcBef>
              <a:spcAft>
                <a:spcPts val="0"/>
              </a:spcAft>
            </a:pPr>
            <a:r>
              <a:rPr lang="en-US" b="1" i="1" dirty="0" smtClean="0">
                <a:solidFill>
                  <a:srgbClr val="0000FF"/>
                </a:solidFill>
                <a:latin typeface="Calibri"/>
              </a:rPr>
              <a:t>International and Interagency Collaboration:</a:t>
            </a:r>
          </a:p>
          <a:p>
            <a:pPr algn="ctr" defTabSz="509056" fontAlgn="auto">
              <a:spcBef>
                <a:spcPts val="0"/>
              </a:spcBef>
              <a:spcAft>
                <a:spcPts val="0"/>
              </a:spcAft>
            </a:pPr>
            <a:r>
              <a:rPr lang="en-US" b="1" i="1" dirty="0" smtClean="0">
                <a:solidFill>
                  <a:srgbClr val="0000FF"/>
                </a:solidFill>
                <a:latin typeface="Calibri"/>
              </a:rPr>
              <a:t> US, EC, NOAA, NASA, NRL, JRC, Academics</a:t>
            </a:r>
            <a:endParaRPr lang="en-US" b="1" i="1" dirty="0">
              <a:solidFill>
                <a:srgbClr val="0000FF"/>
              </a:solidFill>
              <a:latin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390942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0265" y="1"/>
            <a:ext cx="8497888" cy="761999"/>
          </a:xfrm>
        </p:spPr>
        <p:txBody>
          <a:bodyPr>
            <a:normAutofit/>
          </a:bodyPr>
          <a:lstStyle/>
          <a:p>
            <a:r>
              <a:rPr lang="en-US" sz="3600" b="1" dirty="0" smtClean="0">
                <a:latin typeface="Times New Roman"/>
                <a:cs typeface="Times New Roman"/>
              </a:rPr>
              <a:t>Example of Cruise Track</a:t>
            </a:r>
            <a:endParaRPr lang="en-US" sz="3600" b="1" dirty="0">
              <a:latin typeface="Times New Roman"/>
              <a:cs typeface="Times New Roman"/>
            </a:endParaRPr>
          </a:p>
        </p:txBody>
      </p:sp>
      <p:sp>
        <p:nvSpPr>
          <p:cNvPr id="5" name="TextBox 4"/>
          <p:cNvSpPr txBox="1"/>
          <p:nvPr/>
        </p:nvSpPr>
        <p:spPr>
          <a:xfrm>
            <a:off x="152400" y="4343400"/>
            <a:ext cx="4575234" cy="933803"/>
          </a:xfrm>
          <a:prstGeom prst="rect">
            <a:avLst/>
          </a:prstGeom>
          <a:noFill/>
        </p:spPr>
        <p:txBody>
          <a:bodyPr wrap="square" lIns="101811" tIns="50906" rIns="101811" bIns="50906" rtlCol="0">
            <a:spAutoFit/>
          </a:bodyPr>
          <a:lstStyle/>
          <a:p>
            <a:pPr algn="ctr" defTabSz="509056" fontAlgn="auto">
              <a:spcBef>
                <a:spcPts val="0"/>
              </a:spcBef>
              <a:spcAft>
                <a:spcPts val="0"/>
              </a:spcAft>
            </a:pPr>
            <a:r>
              <a:rPr lang="en-US" dirty="0" smtClean="0">
                <a:solidFill>
                  <a:prstClr val="black"/>
                </a:solidFill>
                <a:latin typeface="Calibri"/>
              </a:rPr>
              <a:t> </a:t>
            </a:r>
            <a:r>
              <a:rPr lang="en-US" b="1" dirty="0" smtClean="0">
                <a:solidFill>
                  <a:srgbClr val="0000FF"/>
                </a:solidFill>
                <a:latin typeface="Times New Roman"/>
                <a:cs typeface="Times New Roman"/>
              </a:rPr>
              <a:t>Across Gulf Stream - SST</a:t>
            </a:r>
          </a:p>
          <a:p>
            <a:pPr algn="ctr" defTabSz="509056" fontAlgn="auto">
              <a:spcBef>
                <a:spcPts val="0"/>
              </a:spcBef>
              <a:spcAft>
                <a:spcPts val="0"/>
              </a:spcAft>
            </a:pPr>
            <a:r>
              <a:rPr lang="en-US" dirty="0" smtClean="0">
                <a:solidFill>
                  <a:prstClr val="black"/>
                </a:solidFill>
                <a:latin typeface="Calibri"/>
              </a:rPr>
              <a:t>Image: VIIRS SST Dec. 2013 and tentative cruise track overlaid onto Google Ocean</a:t>
            </a:r>
            <a:endParaRPr lang="en-US" dirty="0">
              <a:solidFill>
                <a:prstClr val="black"/>
              </a:solidFill>
              <a:latin typeface="Calibri"/>
            </a:endParaRPr>
          </a:p>
        </p:txBody>
      </p:sp>
      <p:pic>
        <p:nvPicPr>
          <p:cNvPr id="7" name="Picture 2" descr="C:\Users\ondrusek\Documents\nov 14 cruise\sst with track.jpg"/>
          <p:cNvPicPr>
            <a:picLocks noChangeAspect="1" noChangeArrowheads="1"/>
          </p:cNvPicPr>
          <p:nvPr/>
        </p:nvPicPr>
        <p:blipFill rotWithShape="1">
          <a:blip r:embed="rId3"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t="-11274"/>
          <a:stretch/>
        </p:blipFill>
        <p:spPr bwMode="auto">
          <a:xfrm>
            <a:off x="228600" y="533400"/>
            <a:ext cx="4578001" cy="3726111"/>
          </a:xfrm>
          <a:prstGeom prst="rect">
            <a:avLst/>
          </a:prstGeom>
          <a:noFill/>
        </p:spPr>
      </p:pic>
      <p:sp>
        <p:nvSpPr>
          <p:cNvPr id="6" name="TextBox 5"/>
          <p:cNvSpPr txBox="1"/>
          <p:nvPr/>
        </p:nvSpPr>
        <p:spPr>
          <a:xfrm>
            <a:off x="6551492" y="6629479"/>
            <a:ext cx="50291" cy="656804"/>
          </a:xfrm>
          <a:prstGeom prst="rect">
            <a:avLst/>
          </a:prstGeom>
          <a:noFill/>
        </p:spPr>
        <p:txBody>
          <a:bodyPr wrap="square" lIns="101811" tIns="50906" rIns="101811" bIns="50906" rtlCol="0">
            <a:spAutoFit/>
          </a:bodyPr>
          <a:lstStyle/>
          <a:p>
            <a:pPr algn="ctr" defTabSz="509056" fontAlgn="auto">
              <a:spcBef>
                <a:spcPts val="0"/>
              </a:spcBef>
              <a:spcAft>
                <a:spcPts val="0"/>
              </a:spcAft>
            </a:pPr>
            <a:r>
              <a:rPr lang="en-US" dirty="0" smtClean="0">
                <a:solidFill>
                  <a:prstClr val="black"/>
                </a:solidFill>
                <a:latin typeface="Calibri"/>
              </a:rPr>
              <a:t>Image:  VIIRS NOAA MSL12 chlorophyll 8 Oct 2014</a:t>
            </a:r>
          </a:p>
          <a:p>
            <a:pPr algn="ctr" defTabSz="509056" fontAlgn="auto">
              <a:spcBef>
                <a:spcPts val="0"/>
              </a:spcBef>
              <a:spcAft>
                <a:spcPts val="0"/>
              </a:spcAft>
            </a:pPr>
            <a:r>
              <a:rPr lang="en-US" dirty="0" smtClean="0">
                <a:solidFill>
                  <a:prstClr val="black"/>
                </a:solidFill>
                <a:latin typeface="Calibri"/>
              </a:rPr>
              <a:t>courtesy NOAA Ocean Color EDR Team</a:t>
            </a:r>
            <a:endParaRPr lang="en-US" dirty="0">
              <a:solidFill>
                <a:prstClr val="black"/>
              </a:solidFill>
              <a:latin typeface="Calibri"/>
            </a:endParaRPr>
          </a:p>
        </p:txBody>
      </p:sp>
      <p:pic>
        <p:nvPicPr>
          <p:cNvPr id="8" name="Picture 7"/>
          <p:cNvPicPr>
            <a:picLocks noChangeAspect="1"/>
          </p:cNvPicPr>
          <p:nvPr/>
        </p:nvPicPr>
        <p:blipFill>
          <a:blip r:embed="rId4"/>
          <a:stretch>
            <a:fillRect/>
          </a:stretch>
        </p:blipFill>
        <p:spPr>
          <a:xfrm>
            <a:off x="4876800" y="762000"/>
            <a:ext cx="4267200" cy="4435462"/>
          </a:xfrm>
          <a:prstGeom prst="rect">
            <a:avLst/>
          </a:prstGeom>
        </p:spPr>
      </p:pic>
      <p:pic>
        <p:nvPicPr>
          <p:cNvPr id="9" name="Picture 8"/>
          <p:cNvPicPr>
            <a:picLocks noChangeAspect="1"/>
          </p:cNvPicPr>
          <p:nvPr/>
        </p:nvPicPr>
        <p:blipFill>
          <a:blip r:embed="rId5"/>
          <a:stretch>
            <a:fillRect/>
          </a:stretch>
        </p:blipFill>
        <p:spPr>
          <a:xfrm>
            <a:off x="9144000" y="838200"/>
            <a:ext cx="676414" cy="4343400"/>
          </a:xfrm>
          <a:prstGeom prst="rect">
            <a:avLst/>
          </a:prstGeom>
        </p:spPr>
      </p:pic>
      <p:sp>
        <p:nvSpPr>
          <p:cNvPr id="10" name="TextBox 9"/>
          <p:cNvSpPr txBox="1"/>
          <p:nvPr/>
        </p:nvSpPr>
        <p:spPr>
          <a:xfrm>
            <a:off x="4724400" y="5257800"/>
            <a:ext cx="4918016" cy="933803"/>
          </a:xfrm>
          <a:prstGeom prst="rect">
            <a:avLst/>
          </a:prstGeom>
          <a:noFill/>
        </p:spPr>
        <p:txBody>
          <a:bodyPr wrap="square" lIns="101811" tIns="50906" rIns="101811" bIns="50906" rtlCol="0">
            <a:spAutoFit/>
          </a:bodyPr>
          <a:lstStyle/>
          <a:p>
            <a:pPr algn="ctr" defTabSz="509056" fontAlgn="auto">
              <a:spcBef>
                <a:spcPts val="0"/>
              </a:spcBef>
              <a:spcAft>
                <a:spcPts val="0"/>
              </a:spcAft>
            </a:pPr>
            <a:r>
              <a:rPr lang="en-US" b="1" dirty="0" smtClean="0">
                <a:solidFill>
                  <a:srgbClr val="0000FF"/>
                </a:solidFill>
                <a:latin typeface="Times New Roman"/>
                <a:cs typeface="Times New Roman"/>
              </a:rPr>
              <a:t>Across Coastal Fronts into Blue Water</a:t>
            </a:r>
          </a:p>
          <a:p>
            <a:pPr algn="ctr" defTabSz="509056" fontAlgn="auto">
              <a:spcBef>
                <a:spcPts val="0"/>
              </a:spcBef>
              <a:spcAft>
                <a:spcPts val="0"/>
              </a:spcAft>
            </a:pPr>
            <a:r>
              <a:rPr lang="en-US" dirty="0" smtClean="0">
                <a:solidFill>
                  <a:prstClr val="black"/>
                </a:solidFill>
                <a:latin typeface="Calibri"/>
              </a:rPr>
              <a:t>Image: </a:t>
            </a:r>
            <a:r>
              <a:rPr lang="en-US" dirty="0" smtClean="0">
                <a:solidFill>
                  <a:prstClr val="black"/>
                </a:solidFill>
                <a:latin typeface="Calibri"/>
              </a:rPr>
              <a:t>VIIRS</a:t>
            </a:r>
            <a:r>
              <a:rPr lang="en-US" dirty="0" smtClean="0">
                <a:solidFill>
                  <a:prstClr val="black"/>
                </a:solidFill>
                <a:latin typeface="Calibri"/>
              </a:rPr>
              <a:t> </a:t>
            </a:r>
            <a:r>
              <a:rPr lang="en-US" dirty="0" smtClean="0">
                <a:solidFill>
                  <a:prstClr val="black"/>
                </a:solidFill>
                <a:latin typeface="Calibri"/>
              </a:rPr>
              <a:t>MSL12 </a:t>
            </a:r>
            <a:r>
              <a:rPr lang="en-US" dirty="0" smtClean="0">
                <a:solidFill>
                  <a:prstClr val="black"/>
                </a:solidFill>
                <a:latin typeface="Calibri"/>
              </a:rPr>
              <a:t>Chl-a Oct. 8, 2014</a:t>
            </a:r>
          </a:p>
          <a:p>
            <a:pPr algn="ctr" defTabSz="509056" fontAlgn="auto">
              <a:spcBef>
                <a:spcPts val="0"/>
              </a:spcBef>
              <a:spcAft>
                <a:spcPts val="0"/>
              </a:spcAft>
            </a:pPr>
            <a:r>
              <a:rPr lang="en-US" dirty="0" smtClean="0">
                <a:solidFill>
                  <a:prstClr val="black"/>
                </a:solidFill>
                <a:latin typeface="Calibri"/>
              </a:rPr>
              <a:t>NOAA Ocean Color EDR Team</a:t>
            </a:r>
            <a:endParaRPr lang="en-US" dirty="0">
              <a:solidFill>
                <a:prstClr val="black"/>
              </a:solidFill>
              <a:latin typeface="Calibri"/>
            </a:endParaRPr>
          </a:p>
        </p:txBody>
      </p:sp>
      <p:sp>
        <p:nvSpPr>
          <p:cNvPr id="3" name="TextBox 2"/>
          <p:cNvSpPr txBox="1"/>
          <p:nvPr/>
        </p:nvSpPr>
        <p:spPr>
          <a:xfrm>
            <a:off x="5084625" y="4082325"/>
            <a:ext cx="325422" cy="379805"/>
          </a:xfrm>
          <a:prstGeom prst="rect">
            <a:avLst/>
          </a:prstGeom>
          <a:noFill/>
        </p:spPr>
        <p:txBody>
          <a:bodyPr wrap="none" lIns="101811" tIns="50906" rIns="101811" bIns="50906" rtlCol="0">
            <a:spAutoFit/>
          </a:bodyPr>
          <a:lstStyle/>
          <a:p>
            <a:pPr defTabSz="509056" fontAlgn="auto">
              <a:spcBef>
                <a:spcPts val="0"/>
              </a:spcBef>
              <a:spcAft>
                <a:spcPts val="0"/>
              </a:spcAft>
            </a:pPr>
            <a:r>
              <a:rPr lang="en-US" dirty="0" smtClean="0">
                <a:solidFill>
                  <a:prstClr val="black"/>
                </a:solidFill>
                <a:latin typeface="Calibri"/>
              </a:rPr>
              <a:t>X</a:t>
            </a:r>
            <a:endParaRPr lang="en-US" dirty="0">
              <a:solidFill>
                <a:prstClr val="black"/>
              </a:solidFill>
              <a:latin typeface="Calibri"/>
            </a:endParaRPr>
          </a:p>
        </p:txBody>
      </p:sp>
      <p:sp>
        <p:nvSpPr>
          <p:cNvPr id="11" name="Rectangle 10"/>
          <p:cNvSpPr/>
          <p:nvPr/>
        </p:nvSpPr>
        <p:spPr>
          <a:xfrm>
            <a:off x="228600" y="6324600"/>
            <a:ext cx="9829800" cy="1333876"/>
          </a:xfrm>
          <a:prstGeom prst="rect">
            <a:avLst/>
          </a:prstGeom>
        </p:spPr>
        <p:txBody>
          <a:bodyPr wrap="square" lIns="101775" tIns="50888" rIns="101775" bIns="50888">
            <a:spAutoFit/>
          </a:bodyPr>
          <a:lstStyle/>
          <a:p>
            <a:pPr defTabSz="1017752" fontAlgn="auto">
              <a:spcBef>
                <a:spcPts val="0"/>
              </a:spcBef>
              <a:spcAft>
                <a:spcPts val="0"/>
              </a:spcAft>
              <a:buFont typeface="Wingdings" charset="2"/>
              <a:buChar char="Ø"/>
            </a:pPr>
            <a:r>
              <a:rPr lang="en-US" sz="2000" dirty="0" smtClean="0">
                <a:solidFill>
                  <a:prstClr val="black"/>
                </a:solidFill>
                <a:latin typeface="Times New Roman"/>
                <a:cs typeface="Times New Roman"/>
              </a:rPr>
              <a:t> </a:t>
            </a:r>
            <a:r>
              <a:rPr lang="en-US" sz="2000" dirty="0" smtClean="0">
                <a:solidFill>
                  <a:prstClr val="black"/>
                </a:solidFill>
                <a:latin typeface="Arial"/>
                <a:cs typeface="Arial"/>
              </a:rPr>
              <a:t>JPSS VIIRS ocean color satellite product validation,</a:t>
            </a:r>
          </a:p>
          <a:p>
            <a:pPr defTabSz="1017752" fontAlgn="auto">
              <a:spcBef>
                <a:spcPts val="0"/>
              </a:spcBef>
              <a:spcAft>
                <a:spcPts val="0"/>
              </a:spcAft>
              <a:buFont typeface="Wingdings" charset="2"/>
              <a:buChar char="Ø"/>
            </a:pPr>
            <a:r>
              <a:rPr lang="en-US" sz="2000" dirty="0" smtClean="0">
                <a:solidFill>
                  <a:prstClr val="black"/>
                </a:solidFill>
                <a:latin typeface="Times New Roman"/>
                <a:cs typeface="Times New Roman"/>
              </a:rPr>
              <a:t> </a:t>
            </a:r>
            <a:r>
              <a:rPr lang="en-US" sz="2000" dirty="0" smtClean="0"/>
              <a:t>Inter-calibration inter-comparison of validation techniques and measurements, and</a:t>
            </a:r>
          </a:p>
          <a:p>
            <a:pPr defTabSz="1017752" fontAlgn="auto">
              <a:spcBef>
                <a:spcPts val="0"/>
              </a:spcBef>
              <a:spcAft>
                <a:spcPts val="0"/>
              </a:spcAft>
              <a:buFont typeface="Wingdings" charset="2"/>
              <a:buChar char="Ø"/>
            </a:pPr>
            <a:r>
              <a:rPr lang="en-US" sz="2000" dirty="0" smtClean="0">
                <a:solidFill>
                  <a:prstClr val="black"/>
                </a:solidFill>
                <a:latin typeface="Times New Roman"/>
                <a:cs typeface="Times New Roman"/>
              </a:rPr>
              <a:t> </a:t>
            </a:r>
            <a:r>
              <a:rPr lang="en-US" sz="2000" dirty="0" smtClean="0"/>
              <a:t>Optical characterization of ocean variability, i.e., coastal, near-shore, cross-shelf, eddies, fronts, filaments, blue water, etc</a:t>
            </a:r>
            <a:r>
              <a:rPr lang="en-US" sz="2000" dirty="0" smtClean="0">
                <a:solidFill>
                  <a:prstClr val="black"/>
                </a:solidFill>
                <a:latin typeface="Times New Roman"/>
                <a:cs typeface="Times New Roman"/>
              </a:rPr>
              <a:t>.</a:t>
            </a:r>
            <a:endParaRPr lang="en-US" sz="2000" dirty="0">
              <a:solidFill>
                <a:prstClr val="black"/>
              </a:solidFill>
              <a:latin typeface="Times New Roman"/>
              <a:cs typeface="Times New Roman"/>
            </a:endParaRPr>
          </a:p>
        </p:txBody>
      </p:sp>
      <p:sp>
        <p:nvSpPr>
          <p:cNvPr id="12" name="TextBox 11"/>
          <p:cNvSpPr txBox="1"/>
          <p:nvPr/>
        </p:nvSpPr>
        <p:spPr>
          <a:xfrm>
            <a:off x="228600" y="5943600"/>
            <a:ext cx="2514600" cy="472102"/>
          </a:xfrm>
          <a:prstGeom prst="rect">
            <a:avLst/>
          </a:prstGeom>
          <a:noFill/>
        </p:spPr>
        <p:txBody>
          <a:bodyPr wrap="square" lIns="101775" tIns="50888" rIns="101775" bIns="50888" rtlCol="0">
            <a:spAutoFit/>
          </a:bodyPr>
          <a:lstStyle/>
          <a:p>
            <a:pPr defTabSz="1017752" fontAlgn="auto">
              <a:spcBef>
                <a:spcPts val="0"/>
              </a:spcBef>
              <a:spcAft>
                <a:spcPts val="0"/>
              </a:spcAft>
            </a:pPr>
            <a:r>
              <a:rPr lang="en-US" sz="2400" b="1" i="1" dirty="0" smtClean="0">
                <a:solidFill>
                  <a:srgbClr val="0000FF"/>
                </a:solidFill>
                <a:latin typeface="Arial"/>
                <a:cs typeface="Arial"/>
              </a:rPr>
              <a:t>Objectives:</a:t>
            </a:r>
            <a:endParaRPr lang="en-US" sz="2400" b="1" dirty="0">
              <a:solidFill>
                <a:srgbClr val="0000FF"/>
              </a:solidFill>
              <a:latin typeface="Arial"/>
              <a:cs typeface="Aria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734055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93370" y="1036320"/>
            <a:ext cx="9471660" cy="518160"/>
          </a:xfrm>
        </p:spPr>
        <p:txBody>
          <a:bodyPr/>
          <a:lstStyle/>
          <a:p>
            <a:pPr algn="ctr">
              <a:defRPr/>
            </a:pPr>
            <a:r>
              <a:rPr lang="en-US" sz="2200" b="1" dirty="0">
                <a:solidFill>
                  <a:srgbClr val="7030A0"/>
                </a:solidFill>
              </a:rPr>
              <a:t>http://coralreefwatch.noaa.gov/satellite/research/oceancolor.php</a:t>
            </a:r>
          </a:p>
        </p:txBody>
      </p:sp>
      <p:pic>
        <p:nvPicPr>
          <p:cNvPr id="45059" name="Picture 2"/>
          <p:cNvPicPr>
            <a:picLocks noChangeAspect="1" noChangeArrowheads="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054" t="13213" r="3259" b="12215"/>
          <a:stretch/>
        </p:blipFill>
        <p:spPr bwMode="auto">
          <a:xfrm>
            <a:off x="1" y="1752600"/>
            <a:ext cx="10077128" cy="5562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 name="Title 1"/>
          <p:cNvSpPr txBox="1">
            <a:spLocks/>
          </p:cNvSpPr>
          <p:nvPr/>
        </p:nvSpPr>
        <p:spPr bwMode="auto">
          <a:xfrm>
            <a:off x="457200" y="228600"/>
            <a:ext cx="9204960" cy="533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0" tIns="50917" rIns="0" bIns="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small" spc="0" normalizeH="0" baseline="0" noProof="0" dirty="0" smtClean="0">
                <a:ln>
                  <a:noFill/>
                </a:ln>
                <a:solidFill>
                  <a:schemeClr val="tx1"/>
                </a:solidFill>
                <a:effectLst/>
                <a:uLnTx/>
                <a:uFillTx/>
                <a:latin typeface="Calibri"/>
                <a:ea typeface="+mj-ea"/>
                <a:cs typeface="+mj-cs"/>
              </a:rPr>
              <a:t>Ocean Color Tools for Reef Managers</a:t>
            </a:r>
            <a:endParaRPr kumimoji="0" lang="en-US" sz="3600" b="0" i="0" u="none" strike="noStrike" kern="1200" cap="small" spc="0" normalizeH="0" baseline="0" noProof="0" dirty="0">
              <a:ln>
                <a:noFill/>
              </a:ln>
              <a:solidFill>
                <a:schemeClr val="tx1"/>
              </a:solidFill>
              <a:effectLst/>
              <a:uLnTx/>
              <a:uFillTx/>
              <a:latin typeface="+mj-lt"/>
              <a:ea typeface="+mj-ea"/>
              <a:cs typeface="+mj-cs"/>
            </a:endParaRPr>
          </a:p>
        </p:txBody>
      </p:sp>
      <p:sp>
        <p:nvSpPr>
          <p:cNvPr id="5" name="Rectangle 8"/>
          <p:cNvSpPr>
            <a:spLocks noChangeArrowheads="1"/>
          </p:cNvSpPr>
          <p:nvPr/>
        </p:nvSpPr>
        <p:spPr bwMode="auto">
          <a:xfrm>
            <a:off x="7315200" y="7433846"/>
            <a:ext cx="2743200" cy="338554"/>
          </a:xfrm>
          <a:prstGeom prst="rect">
            <a:avLst/>
          </a:prstGeom>
          <a:noFill/>
          <a:ln w="9525">
            <a:noFill/>
            <a:miter lim="800000"/>
            <a:headEnd/>
            <a:tailEnd/>
          </a:ln>
        </p:spPr>
        <p:txBody>
          <a:bodyPr wrap="square">
            <a:prstTxWarp prst="textNoShape">
              <a:avLst/>
            </a:prstTxWarp>
            <a:spAutoFit/>
          </a:bodyPr>
          <a:lstStyle/>
          <a:p>
            <a:pPr algn="ctr">
              <a:spcBef>
                <a:spcPct val="20000"/>
              </a:spcBef>
            </a:pPr>
            <a:r>
              <a:rPr lang="en-US" sz="1600" i="1" dirty="0" smtClean="0">
                <a:ea typeface="ＭＳ Ｐゴシック" pitchFamily="-105" charset="-128"/>
                <a:cs typeface="ＭＳ Ｐゴシック" pitchFamily="-105" charset="-128"/>
              </a:rPr>
              <a:t>From </a:t>
            </a:r>
            <a:r>
              <a:rPr lang="en-US" sz="1600" b="1" i="1" dirty="0" smtClean="0">
                <a:solidFill>
                  <a:srgbClr val="0000FF"/>
                </a:solidFill>
                <a:ea typeface="ＭＳ Ｐゴシック" pitchFamily="-105" charset="-128"/>
                <a:cs typeface="ＭＳ Ｐゴシック" pitchFamily="-105" charset="-128"/>
              </a:rPr>
              <a:t>Coral Reef Watch</a:t>
            </a:r>
            <a:endParaRPr lang="en-US" sz="1600" i="1" dirty="0">
              <a:solidFill>
                <a:srgbClr val="0000FF"/>
              </a:solidFill>
              <a:ea typeface="ＭＳ Ｐゴシック" pitchFamily="-105" charset="-128"/>
              <a:cs typeface="ＭＳ Ｐゴシック" pitchFamily="-105" charset="-128"/>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49642205"/>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6178" name="Picture 2" descr="DCP_0180"/>
          <p:cNvPicPr>
            <a:picLocks noChangeAspect="1" noChangeArrowheads="1"/>
          </p:cNvPicPr>
          <p:nvPr/>
        </p:nvPicPr>
        <p:blipFill>
          <a:blip r:embed="rId3"/>
          <a:srcRect/>
          <a:stretch>
            <a:fillRect/>
          </a:stretch>
        </p:blipFill>
        <p:spPr bwMode="auto">
          <a:xfrm>
            <a:off x="0" y="0"/>
            <a:ext cx="5029200" cy="3886200"/>
          </a:xfrm>
          <a:prstGeom prst="rect">
            <a:avLst/>
          </a:prstGeom>
          <a:noFill/>
        </p:spPr>
      </p:pic>
      <p:pic>
        <p:nvPicPr>
          <p:cNvPr id="306179" name="Picture 3" descr="DCP_0256"/>
          <p:cNvPicPr>
            <a:picLocks noChangeAspect="1" noChangeArrowheads="1"/>
          </p:cNvPicPr>
          <p:nvPr/>
        </p:nvPicPr>
        <p:blipFill>
          <a:blip r:embed="rId4"/>
          <a:srcRect/>
          <a:stretch>
            <a:fillRect/>
          </a:stretch>
        </p:blipFill>
        <p:spPr bwMode="auto">
          <a:xfrm>
            <a:off x="5029200" y="0"/>
            <a:ext cx="5029200" cy="3886200"/>
          </a:xfrm>
          <a:prstGeom prst="rect">
            <a:avLst/>
          </a:prstGeom>
          <a:noFill/>
        </p:spPr>
      </p:pic>
      <p:pic>
        <p:nvPicPr>
          <p:cNvPr id="306181" name="Picture 5" descr="610x"/>
          <p:cNvPicPr>
            <a:picLocks noChangeAspect="1" noChangeArrowheads="1"/>
          </p:cNvPicPr>
          <p:nvPr/>
        </p:nvPicPr>
        <p:blipFill>
          <a:blip r:embed="rId5"/>
          <a:srcRect/>
          <a:stretch>
            <a:fillRect/>
          </a:stretch>
        </p:blipFill>
        <p:spPr bwMode="auto">
          <a:xfrm>
            <a:off x="0" y="3886200"/>
            <a:ext cx="4107180" cy="3886200"/>
          </a:xfrm>
          <a:prstGeom prst="rect">
            <a:avLst/>
          </a:prstGeom>
          <a:noFill/>
        </p:spPr>
      </p:pic>
      <p:pic>
        <p:nvPicPr>
          <p:cNvPr id="306184" name="Picture 8" descr="102_0284"/>
          <p:cNvPicPr>
            <a:picLocks noChangeAspect="1" noChangeArrowheads="1"/>
          </p:cNvPicPr>
          <p:nvPr/>
        </p:nvPicPr>
        <p:blipFill>
          <a:blip r:embed="rId6"/>
          <a:srcRect/>
          <a:stretch>
            <a:fillRect/>
          </a:stretch>
        </p:blipFill>
        <p:spPr bwMode="auto">
          <a:xfrm>
            <a:off x="5029200" y="3886200"/>
            <a:ext cx="5029200" cy="3886200"/>
          </a:xfrm>
          <a:prstGeom prst="rect">
            <a:avLst/>
          </a:prstGeom>
          <a:noFill/>
        </p:spPr>
      </p:pic>
      <p:pic>
        <p:nvPicPr>
          <p:cNvPr id="306186" name="Picture 10" descr="xin_46204051619532502377711"/>
          <p:cNvPicPr>
            <a:picLocks noChangeAspect="1" noChangeArrowheads="1"/>
          </p:cNvPicPr>
          <p:nvPr/>
        </p:nvPicPr>
        <p:blipFill>
          <a:blip r:embed="rId7"/>
          <a:srcRect/>
          <a:stretch>
            <a:fillRect/>
          </a:stretch>
        </p:blipFill>
        <p:spPr bwMode="auto">
          <a:xfrm>
            <a:off x="3436620" y="3886200"/>
            <a:ext cx="2594928" cy="3886200"/>
          </a:xfrm>
          <a:prstGeom prst="rect">
            <a:avLst/>
          </a:prstGeom>
          <a:noFill/>
        </p:spPr>
      </p:pic>
      <p:pic>
        <p:nvPicPr>
          <p:cNvPr id="306187" name="Picture 11" descr="lake_tai_taihu_xihui_park_2261_jpg_600x"/>
          <p:cNvPicPr>
            <a:picLocks noChangeAspect="1" noChangeArrowheads="1"/>
          </p:cNvPicPr>
          <p:nvPr/>
        </p:nvPicPr>
        <p:blipFill>
          <a:blip r:embed="rId8"/>
          <a:srcRect/>
          <a:stretch>
            <a:fillRect/>
          </a:stretch>
        </p:blipFill>
        <p:spPr bwMode="auto">
          <a:xfrm>
            <a:off x="0" y="3195360"/>
            <a:ext cx="3436620" cy="2342515"/>
          </a:xfrm>
          <a:prstGeom prst="rect">
            <a:avLst/>
          </a:prstGeom>
          <a:noFill/>
        </p:spPr>
      </p:pic>
      <p:sp>
        <p:nvSpPr>
          <p:cNvPr id="306189" name="Rectangle 13"/>
          <p:cNvSpPr>
            <a:spLocks noChangeArrowheads="1"/>
          </p:cNvSpPr>
          <p:nvPr/>
        </p:nvSpPr>
        <p:spPr bwMode="auto">
          <a:xfrm>
            <a:off x="7124700" y="7394599"/>
            <a:ext cx="1927860" cy="376612"/>
          </a:xfrm>
          <a:prstGeom prst="rect">
            <a:avLst/>
          </a:prstGeom>
          <a:noFill/>
          <a:ln w="12700">
            <a:noFill/>
            <a:miter lim="800000"/>
            <a:headEnd/>
            <a:tailEnd/>
          </a:ln>
          <a:effectLst/>
        </p:spPr>
        <p:txBody>
          <a:bodyPr lIns="100412" tIns="49325" rIns="100412" bIns="49325">
            <a:prstTxWarp prst="textNoShape">
              <a:avLst/>
            </a:prstTxWarp>
            <a:spAutoFit/>
          </a:bodyPr>
          <a:lstStyle/>
          <a:p>
            <a:pPr eaLnBrk="0" hangingPunct="0"/>
            <a:r>
              <a:rPr lang="en-US" b="1" dirty="0">
                <a:solidFill>
                  <a:srgbClr val="FFFFFF"/>
                </a:solidFill>
                <a:latin typeface="Times" pitchFamily="-84" charset="0"/>
              </a:rPr>
              <a:t>Chesapeake Bay</a:t>
            </a:r>
            <a:endParaRPr lang="en-US" i="1" dirty="0">
              <a:solidFill>
                <a:srgbClr val="000000"/>
              </a:solidFill>
              <a:latin typeface="Times" pitchFamily="-84" charset="0"/>
            </a:endParaRPr>
          </a:p>
        </p:txBody>
      </p:sp>
      <p:sp>
        <p:nvSpPr>
          <p:cNvPr id="306190" name="Rectangle 14"/>
          <p:cNvSpPr>
            <a:spLocks noChangeArrowheads="1"/>
          </p:cNvSpPr>
          <p:nvPr/>
        </p:nvSpPr>
        <p:spPr bwMode="auto">
          <a:xfrm>
            <a:off x="167640" y="7340624"/>
            <a:ext cx="1341120" cy="376612"/>
          </a:xfrm>
          <a:prstGeom prst="rect">
            <a:avLst/>
          </a:prstGeom>
          <a:noFill/>
          <a:ln w="12700">
            <a:noFill/>
            <a:miter lim="800000"/>
            <a:headEnd/>
            <a:tailEnd/>
          </a:ln>
          <a:effectLst/>
        </p:spPr>
        <p:txBody>
          <a:bodyPr lIns="100412" tIns="49325" rIns="100412" bIns="49325">
            <a:prstTxWarp prst="textNoShape">
              <a:avLst/>
            </a:prstTxWarp>
            <a:spAutoFit/>
          </a:bodyPr>
          <a:lstStyle/>
          <a:p>
            <a:pPr eaLnBrk="0" hangingPunct="0"/>
            <a:r>
              <a:rPr lang="en-US" b="1" dirty="0">
                <a:solidFill>
                  <a:srgbClr val="FFFFFF"/>
                </a:solidFill>
                <a:latin typeface="Times" pitchFamily="-84" charset="0"/>
              </a:rPr>
              <a:t>Lake Taihu</a:t>
            </a:r>
            <a:endParaRPr lang="en-US" i="1" dirty="0">
              <a:solidFill>
                <a:srgbClr val="000000"/>
              </a:solidFill>
              <a:latin typeface="Times" pitchFamily="-84" charset="0"/>
            </a:endParaRPr>
          </a:p>
        </p:txBody>
      </p:sp>
      <p:sp>
        <p:nvSpPr>
          <p:cNvPr id="306192" name="Rectangle 16"/>
          <p:cNvSpPr>
            <a:spLocks noChangeArrowheads="1"/>
          </p:cNvSpPr>
          <p:nvPr/>
        </p:nvSpPr>
        <p:spPr bwMode="auto">
          <a:xfrm>
            <a:off x="419100" y="345440"/>
            <a:ext cx="4274820" cy="604520"/>
          </a:xfrm>
          <a:prstGeom prst="rect">
            <a:avLst/>
          </a:prstGeom>
          <a:noFill/>
          <a:ln w="12700">
            <a:noFill/>
            <a:miter lim="800000"/>
            <a:headEnd/>
            <a:tailEnd/>
          </a:ln>
          <a:effectLst/>
        </p:spPr>
        <p:txBody>
          <a:bodyPr lIns="100412" tIns="49325" rIns="100412" bIns="49325" anchor="ctr">
            <a:prstTxWarp prst="textNoShape">
              <a:avLst/>
            </a:prstTxWarp>
          </a:bodyPr>
          <a:lstStyle/>
          <a:p>
            <a:pPr algn="ctr" eaLnBrk="0" hangingPunct="0"/>
            <a:r>
              <a:rPr lang="en-US" sz="3100" b="1" dirty="0">
                <a:solidFill>
                  <a:srgbClr val="052DAF"/>
                </a:solidFill>
                <a:latin typeface="Times" pitchFamily="-84" charset="0"/>
                <a:ea typeface="Times New Roman" pitchFamily="-84" charset="0"/>
                <a:cs typeface="Times New Roman" pitchFamily="-84" charset="0"/>
              </a:rPr>
              <a:t>Ocean</a:t>
            </a:r>
            <a:r>
              <a:rPr lang="en-US" sz="3100" b="1" dirty="0">
                <a:solidFill>
                  <a:srgbClr val="00AE00"/>
                </a:solidFill>
                <a:latin typeface="Times" pitchFamily="-84" charset="0"/>
                <a:ea typeface="Times New Roman" pitchFamily="-84" charset="0"/>
                <a:cs typeface="Times New Roman" pitchFamily="-84" charset="0"/>
              </a:rPr>
              <a:t> Color </a:t>
            </a:r>
            <a:r>
              <a:rPr lang="en-US" sz="3100" b="1" dirty="0">
                <a:solidFill>
                  <a:srgbClr val="CC0000"/>
                </a:solidFill>
                <a:latin typeface="Times" pitchFamily="-84" charset="0"/>
                <a:ea typeface="Times New Roman" pitchFamily="-84" charset="0"/>
                <a:cs typeface="Times New Roman" pitchFamily="-84" charset="0"/>
              </a:rPr>
              <a:t>Spectra</a:t>
            </a:r>
            <a:r>
              <a:rPr lang="en-US" sz="2700" dirty="0">
                <a:solidFill>
                  <a:srgbClr val="063DE8"/>
                </a:solidFill>
                <a:latin typeface="Times" pitchFamily="-84" charset="0"/>
              </a:rPr>
              <a:t> </a:t>
            </a:r>
          </a:p>
        </p:txBody>
      </p:sp>
      <p:sp>
        <p:nvSpPr>
          <p:cNvPr id="11" name="Text Box 4"/>
          <p:cNvSpPr txBox="1">
            <a:spLocks noChangeArrowheads="1"/>
          </p:cNvSpPr>
          <p:nvPr/>
        </p:nvSpPr>
        <p:spPr bwMode="auto">
          <a:xfrm>
            <a:off x="9555497" y="7229073"/>
            <a:ext cx="320332" cy="379462"/>
          </a:xfrm>
          <a:prstGeom prst="rect">
            <a:avLst/>
          </a:prstGeom>
          <a:noFill/>
          <a:ln w="12700">
            <a:noFill/>
            <a:miter lim="800000"/>
            <a:headEnd/>
            <a:tailEnd/>
          </a:ln>
          <a:effectLst/>
        </p:spPr>
        <p:txBody>
          <a:bodyPr wrap="none" lIns="101467" tIns="50736" rIns="101467" bIns="50736">
            <a:prstTxWarp prst="textNoShape">
              <a:avLst/>
            </a:prstTxWarp>
            <a:spAutoFit/>
          </a:bodyPr>
          <a:lstStyle/>
          <a:p>
            <a:pPr eaLnBrk="0" hangingPunct="0"/>
            <a:fld id="{E04DBD3B-7838-2C4F-8EA1-EF643A63ADA8}" type="slidenum">
              <a:rPr lang="en-US">
                <a:solidFill>
                  <a:srgbClr val="FFFFFF"/>
                </a:solidFill>
                <a:latin typeface="Times" pitchFamily="-84" charset="0"/>
              </a:rPr>
              <a:pPr eaLnBrk="0" hangingPunct="0"/>
              <a:t>3</a:t>
            </a:fld>
            <a:endParaRPr lang="en-US" dirty="0">
              <a:solidFill>
                <a:srgbClr val="FFFFFF"/>
              </a:solidFill>
              <a:latin typeface="Times" pitchFamily="-8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1"/>
          <p:cNvSpPr txBox="1">
            <a:spLocks/>
          </p:cNvSpPr>
          <p:nvPr/>
        </p:nvSpPr>
        <p:spPr>
          <a:xfrm>
            <a:off x="990600" y="0"/>
            <a:ext cx="8077200" cy="931968"/>
          </a:xfrm>
          <a:prstGeom prst="rect">
            <a:avLst/>
          </a:prstGeom>
        </p:spPr>
        <p:txBody>
          <a:bodyPr vert="horz" lIns="101621" tIns="50812" rIns="101621" bIns="50812" rtlCol="0" anchor="ctr" anchorCtr="1">
            <a:normAutofit fontScale="92500"/>
          </a:bodyPr>
          <a:lstStyle/>
          <a:p>
            <a:pPr algn="ctr" defTabSz="1016207" fontAlgn="auto">
              <a:spcAft>
                <a:spcPts val="0"/>
              </a:spcAft>
              <a:defRPr/>
            </a:pPr>
            <a:r>
              <a:rPr lang="en-US" sz="3100" b="1" dirty="0" smtClean="0">
                <a:solidFill>
                  <a:prstClr val="black"/>
                </a:solidFill>
                <a:latin typeface="Times New Roman"/>
                <a:ea typeface="Arial" pitchFamily="-1" charset="0"/>
                <a:cs typeface="Times New Roman"/>
              </a:rPr>
              <a:t>Global Distribution of Marine Isoprene Emission</a:t>
            </a:r>
          </a:p>
          <a:p>
            <a:pPr algn="ctr" defTabSz="1016207" fontAlgn="auto">
              <a:spcAft>
                <a:spcPts val="0"/>
              </a:spcAft>
              <a:defRPr/>
            </a:pPr>
            <a:r>
              <a:rPr lang="en-US" sz="2595" dirty="0" smtClean="0">
                <a:solidFill>
                  <a:srgbClr val="000090"/>
                </a:solidFill>
                <a:latin typeface="Times New Roman"/>
                <a:ea typeface="Arial" pitchFamily="-1" charset="0"/>
                <a:cs typeface="Times New Roman"/>
              </a:rPr>
              <a:t>Tong et al. (JPSS Proving Ground Project)</a:t>
            </a:r>
            <a:endParaRPr lang="en-US" sz="2595" dirty="0">
              <a:solidFill>
                <a:srgbClr val="000090"/>
              </a:solidFill>
              <a:latin typeface="Times New Roman"/>
              <a:ea typeface="Arial" pitchFamily="-1" charset="0"/>
              <a:cs typeface="Times New Roman"/>
            </a:endParaRPr>
          </a:p>
        </p:txBody>
      </p:sp>
      <p:pic>
        <p:nvPicPr>
          <p:cNvPr id="9" name="Picture 8" descr="Untitled.png"/>
          <p:cNvPicPr>
            <a:picLocks noChangeAspect="1"/>
          </p:cNvPicPr>
          <p:nvPr/>
        </p:nvPicPr>
        <p:blipFill>
          <a:blip r:embed="rId3"/>
          <a:stretch>
            <a:fillRect/>
          </a:stretch>
        </p:blipFill>
        <p:spPr>
          <a:xfrm>
            <a:off x="0" y="990600"/>
            <a:ext cx="10058400" cy="6781800"/>
          </a:xfrm>
          <a:prstGeom prst="rect">
            <a:avLst/>
          </a:prstGeom>
        </p:spPr>
      </p:pic>
      <p:sp useBgFill="1">
        <p:nvSpPr>
          <p:cNvPr id="10" name="Rectangle 4"/>
          <p:cNvSpPr>
            <a:spLocks noChangeArrowheads="1"/>
          </p:cNvSpPr>
          <p:nvPr/>
        </p:nvSpPr>
        <p:spPr bwMode="auto">
          <a:xfrm>
            <a:off x="914400" y="914400"/>
            <a:ext cx="3733800" cy="410227"/>
          </a:xfrm>
          <a:prstGeom prst="rect">
            <a:avLst/>
          </a:prstGeom>
          <a:ln w="9525">
            <a:noFill/>
            <a:miter lim="800000"/>
            <a:headEnd/>
            <a:tailEnd/>
          </a:ln>
          <a:effectLst/>
        </p:spPr>
        <p:txBody>
          <a:bodyPr wrap="square" lIns="101455" tIns="50730" rIns="101455" bIns="50730">
            <a:prstTxWarp prst="textNoShape">
              <a:avLst/>
            </a:prstTxWarp>
            <a:spAutoFit/>
          </a:bodyPr>
          <a:lstStyle/>
          <a:p>
            <a:r>
              <a:rPr lang="en-US" sz="2000" b="1" dirty="0" smtClean="0">
                <a:solidFill>
                  <a:srgbClr val="FF0000"/>
                </a:solidFill>
              </a:rPr>
              <a:t>Inputs:</a:t>
            </a:r>
            <a:r>
              <a:rPr lang="en-US" sz="2000" b="1" dirty="0" smtClean="0">
                <a:solidFill>
                  <a:srgbClr val="052DAF"/>
                </a:solidFill>
              </a:rPr>
              <a:t> </a:t>
            </a:r>
            <a:r>
              <a:rPr lang="en-US" sz="2000" b="1" dirty="0" smtClean="0">
                <a:solidFill>
                  <a:srgbClr val="0000FF"/>
                </a:solidFill>
              </a:rPr>
              <a:t>Chl-a, </a:t>
            </a:r>
            <a:r>
              <a:rPr lang="en-US" sz="2000" b="1" i="1" dirty="0" smtClean="0">
                <a:solidFill>
                  <a:srgbClr val="0000FF"/>
                </a:solidFill>
              </a:rPr>
              <a:t>K</a:t>
            </a:r>
            <a:r>
              <a:rPr lang="en-US" sz="2000" b="1" i="1" baseline="-15000" dirty="0" smtClean="0">
                <a:solidFill>
                  <a:srgbClr val="0000FF"/>
                </a:solidFill>
              </a:rPr>
              <a:t>d</a:t>
            </a:r>
            <a:r>
              <a:rPr lang="en-US" sz="2000" b="1" dirty="0" smtClean="0">
                <a:solidFill>
                  <a:srgbClr val="0000FF"/>
                </a:solidFill>
              </a:rPr>
              <a:t>(490), PAR</a:t>
            </a:r>
            <a:endParaRPr lang="en-US" sz="2000" dirty="0">
              <a:solidFill>
                <a:srgbClr val="0000FF"/>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normAutofit/>
          </a:bodyPr>
          <a:lstStyle/>
          <a:p>
            <a:pPr eaLnBrk="1" hangingPunct="1"/>
            <a:r>
              <a:rPr lang="en-US" sz="3600" b="1" dirty="0">
                <a:latin typeface="Times New Roman"/>
                <a:cs typeface="Times New Roman"/>
              </a:rPr>
              <a:t>Conclusions</a:t>
            </a:r>
          </a:p>
        </p:txBody>
      </p:sp>
      <p:sp useBgFill="1">
        <p:nvSpPr>
          <p:cNvPr id="40963" name="Content Placeholder 2"/>
          <p:cNvSpPr>
            <a:spLocks noGrp="1"/>
          </p:cNvSpPr>
          <p:nvPr>
            <p:ph idx="1"/>
          </p:nvPr>
        </p:nvSpPr>
        <p:spPr>
          <a:xfrm>
            <a:off x="0" y="1066800"/>
            <a:ext cx="10058400" cy="5943600"/>
          </a:xfrm>
        </p:spPr>
        <p:txBody>
          <a:bodyPr>
            <a:normAutofit fontScale="92500"/>
          </a:bodyPr>
          <a:lstStyle/>
          <a:p>
            <a:pPr>
              <a:spcBef>
                <a:spcPts val="0"/>
              </a:spcBef>
            </a:pPr>
            <a:r>
              <a:rPr lang="en-US" sz="2200" dirty="0" smtClean="0">
                <a:latin typeface="Times New Roman"/>
                <a:cs typeface="Times New Roman"/>
              </a:rPr>
              <a:t>VIIRS ocean color products have been improved after the implementation of some important updates, new algorithms, and with vicarious calibrations.  </a:t>
            </a:r>
          </a:p>
          <a:p>
            <a:pPr>
              <a:spcBef>
                <a:spcPts val="0"/>
              </a:spcBef>
            </a:pPr>
            <a:r>
              <a:rPr lang="en-US" sz="2200" dirty="0" smtClean="0">
                <a:latin typeface="Times New Roman"/>
                <a:cs typeface="Times New Roman"/>
              </a:rPr>
              <a:t>In general, VIIRS OC </a:t>
            </a:r>
            <a:r>
              <a:rPr lang="en-US" sz="2200" dirty="0" smtClean="0">
                <a:solidFill>
                  <a:srgbClr val="3D10E0"/>
                </a:solidFill>
                <a:latin typeface="Times New Roman"/>
                <a:cs typeface="Times New Roman"/>
              </a:rPr>
              <a:t>normalize water-leaving radiance spectra</a:t>
            </a:r>
            <a:r>
              <a:rPr lang="en-US" sz="2200" i="1" dirty="0" smtClean="0">
                <a:solidFill>
                  <a:srgbClr val="3D10E0"/>
                </a:solidFill>
                <a:latin typeface="Times New Roman"/>
                <a:cs typeface="Times New Roman"/>
              </a:rPr>
              <a:t> </a:t>
            </a:r>
            <a:r>
              <a:rPr lang="en-US" sz="2200" dirty="0" smtClean="0">
                <a:latin typeface="Times New Roman"/>
                <a:cs typeface="Times New Roman"/>
              </a:rPr>
              <a:t>show reasonable agreements with in situ measurements at MOBY, AERONET-OC sites, and various other ocean regions.</a:t>
            </a:r>
          </a:p>
          <a:p>
            <a:pPr>
              <a:spcBef>
                <a:spcPts val="0"/>
              </a:spcBef>
            </a:pPr>
            <a:r>
              <a:rPr lang="en-US" sz="2200" dirty="0" smtClean="0">
                <a:latin typeface="Times New Roman"/>
                <a:cs typeface="Times New Roman"/>
              </a:rPr>
              <a:t>The new NIR ocean reflectance correction algorithm (</a:t>
            </a:r>
            <a:r>
              <a:rPr lang="en-US" sz="2200" b="1" dirty="0" smtClean="0">
                <a:solidFill>
                  <a:srgbClr val="0000FF"/>
                </a:solidFill>
                <a:latin typeface="Times New Roman"/>
                <a:cs typeface="Times New Roman"/>
              </a:rPr>
              <a:t>BMW</a:t>
            </a:r>
            <a:r>
              <a:rPr lang="en-US" sz="2200" dirty="0" smtClean="0">
                <a:latin typeface="Times New Roman"/>
                <a:cs typeface="Times New Roman"/>
              </a:rPr>
              <a:t>) improves ocean color data over coastal and inland waters using the NIR-based atmospheric correction.</a:t>
            </a:r>
          </a:p>
          <a:p>
            <a:pPr>
              <a:spcBef>
                <a:spcPts val="0"/>
              </a:spcBef>
            </a:pPr>
            <a:r>
              <a:rPr lang="en-US" sz="2200" dirty="0" smtClean="0">
                <a:latin typeface="Times New Roman"/>
                <a:cs typeface="Times New Roman"/>
              </a:rPr>
              <a:t>In global deep waters and oligotrophic waters, the VIIRS ocean color products generated from MSL12 were consistent with MODIS-Aqua in 2012, but discrepancy started to become noticeable for VIIRS Chl-a data since early 2013. </a:t>
            </a:r>
            <a:r>
              <a:rPr lang="en-US" sz="2200" dirty="0" smtClean="0">
                <a:solidFill>
                  <a:srgbClr val="FF0000"/>
                </a:solidFill>
                <a:latin typeface="Times New Roman"/>
                <a:cs typeface="Times New Roman"/>
              </a:rPr>
              <a:t>We confirmed that this is</a:t>
            </a:r>
            <a:r>
              <a:rPr lang="en-US" sz="2200" dirty="0" smtClean="0">
                <a:solidFill>
                  <a:srgbClr val="FF0000"/>
                </a:solidFill>
                <a:latin typeface="Times New Roman"/>
                <a:cs typeface="Times New Roman"/>
              </a:rPr>
              <a:t> due to </a:t>
            </a:r>
            <a:r>
              <a:rPr lang="en-US" sz="2200" dirty="0" smtClean="0">
                <a:solidFill>
                  <a:srgbClr val="FF0000"/>
                </a:solidFill>
                <a:latin typeface="Times New Roman"/>
                <a:cs typeface="Times New Roman"/>
              </a:rPr>
              <a:t>VIIRS calibration problem in 2013</a:t>
            </a:r>
            <a:r>
              <a:rPr lang="en-US" sz="2200" dirty="0" smtClean="0">
                <a:solidFill>
                  <a:srgbClr val="3D10E0"/>
                </a:solidFill>
                <a:latin typeface="Times New Roman"/>
                <a:cs typeface="Times New Roman"/>
              </a:rPr>
              <a:t>.</a:t>
            </a:r>
          </a:p>
          <a:p>
            <a:pPr>
              <a:spcBef>
                <a:spcPts val="0"/>
              </a:spcBef>
            </a:pPr>
            <a:r>
              <a:rPr lang="en-US" sz="2200" dirty="0" smtClean="0">
                <a:solidFill>
                  <a:prstClr val="black"/>
                </a:solidFill>
                <a:latin typeface="Times New Roman"/>
                <a:cs typeface="Times New Roman"/>
              </a:rPr>
              <a:t>We developed</a:t>
            </a:r>
            <a:r>
              <a:rPr lang="en-US" sz="2200" dirty="0" smtClean="0">
                <a:solidFill>
                  <a:prstClr val="black"/>
                </a:solidFill>
                <a:latin typeface="Times New Roman"/>
                <a:cs typeface="Times New Roman"/>
              </a:rPr>
              <a:t> VIIRS </a:t>
            </a:r>
            <a:r>
              <a:rPr lang="en-US" sz="2200" dirty="0" smtClean="0">
                <a:solidFill>
                  <a:prstClr val="black"/>
                </a:solidFill>
                <a:latin typeface="Times New Roman"/>
                <a:cs typeface="Times New Roman"/>
              </a:rPr>
              <a:t>instrument calibration capability, and with new calibration </a:t>
            </a:r>
            <a:r>
              <a:rPr lang="en-US" sz="2200" dirty="0" err="1" smtClean="0">
                <a:solidFill>
                  <a:prstClr val="black"/>
                </a:solidFill>
                <a:latin typeface="Times New Roman"/>
                <a:cs typeface="Times New Roman"/>
              </a:rPr>
              <a:t>LUTs</a:t>
            </a:r>
            <a:r>
              <a:rPr lang="en-US" sz="2200" dirty="0" smtClean="0">
                <a:solidFill>
                  <a:prstClr val="black"/>
                </a:solidFill>
                <a:latin typeface="Times New Roman"/>
                <a:cs typeface="Times New Roman"/>
              </a:rPr>
              <a:t>, VIIRS ocean color data are significantly improved compared with those from MODIS-Aqua over global open oceans.</a:t>
            </a:r>
          </a:p>
          <a:p>
            <a:pPr>
              <a:spcBef>
                <a:spcPts val="0"/>
              </a:spcBef>
            </a:pPr>
            <a:r>
              <a:rPr lang="en-US" sz="2200" dirty="0" smtClean="0">
                <a:solidFill>
                  <a:srgbClr val="0000FF"/>
                </a:solidFill>
                <a:latin typeface="Times New Roman"/>
                <a:cs typeface="Times New Roman"/>
              </a:rPr>
              <a:t>Although there are still some issues, our evaluation results show that </a:t>
            </a:r>
            <a:r>
              <a:rPr lang="en-US" sz="2200" dirty="0" smtClean="0">
                <a:solidFill>
                  <a:srgbClr val="0000FF"/>
                </a:solidFill>
                <a:latin typeface="Times New Roman"/>
                <a:cs typeface="Times New Roman"/>
              </a:rPr>
              <a:t>VIIRS-SNPP </a:t>
            </a:r>
            <a:r>
              <a:rPr lang="en-US" sz="2200" dirty="0" smtClean="0">
                <a:solidFill>
                  <a:srgbClr val="0000FF"/>
                </a:solidFill>
                <a:latin typeface="Times New Roman"/>
                <a:cs typeface="Times New Roman"/>
              </a:rPr>
              <a:t>is capable of providing high-quality global ocean color products in support of science research and operational applications.</a:t>
            </a:r>
          </a:p>
          <a:p>
            <a:pPr>
              <a:spcBef>
                <a:spcPts val="0"/>
              </a:spcBef>
            </a:pPr>
            <a:r>
              <a:rPr lang="en-US" sz="2200" dirty="0" smtClean="0">
                <a:solidFill>
                  <a:srgbClr val="800000"/>
                </a:solidFill>
                <a:latin typeface="Times New Roman"/>
                <a:cs typeface="Times New Roman"/>
              </a:rPr>
              <a:t>We have been actively working with other current and future ocean color sensors, e.g., MODIS-Aqua, Korean GOCI, EUMETSAT for Sentinel-3 (launch 2015),</a:t>
            </a:r>
            <a:r>
              <a:rPr lang="en-US" sz="2200" dirty="0" smtClean="0">
                <a:solidFill>
                  <a:srgbClr val="800000"/>
                </a:solidFill>
                <a:latin typeface="Times New Roman"/>
                <a:cs typeface="Times New Roman"/>
              </a:rPr>
              <a:t> JAXA </a:t>
            </a:r>
            <a:r>
              <a:rPr lang="en-US" sz="2200" dirty="0" smtClean="0">
                <a:solidFill>
                  <a:srgbClr val="800000"/>
                </a:solidFill>
                <a:latin typeface="Times New Roman"/>
                <a:cs typeface="Times New Roman"/>
              </a:rPr>
              <a:t>GCOM-C (launch early 2017</a:t>
            </a:r>
            <a:r>
              <a:rPr lang="en-US" sz="2200" dirty="0" smtClean="0">
                <a:solidFill>
                  <a:srgbClr val="800000"/>
                </a:solidFill>
                <a:latin typeface="Times New Roman"/>
                <a:cs typeface="Times New Roman"/>
              </a:rPr>
              <a:t>), and </a:t>
            </a:r>
            <a:r>
              <a:rPr lang="en-US" sz="2200" b="1" dirty="0" smtClean="0">
                <a:solidFill>
                  <a:srgbClr val="0000FF"/>
                </a:solidFill>
                <a:latin typeface="Times New Roman"/>
                <a:cs typeface="Times New Roman"/>
              </a:rPr>
              <a:t>VIIRS on J1 </a:t>
            </a:r>
            <a:r>
              <a:rPr lang="en-US" sz="2200" dirty="0" smtClean="0">
                <a:solidFill>
                  <a:srgbClr val="0000FF"/>
                </a:solidFill>
                <a:latin typeface="Times New Roman"/>
                <a:cs typeface="Times New Roman"/>
              </a:rPr>
              <a:t>(launch 2017)</a:t>
            </a:r>
            <a:r>
              <a:rPr lang="en-US" sz="2200" dirty="0" smtClean="0">
                <a:solidFill>
                  <a:srgbClr val="800000"/>
                </a:solidFill>
                <a:latin typeface="Times New Roman"/>
                <a:cs typeface="Times New Roman"/>
              </a:rPr>
              <a:t>.</a:t>
            </a:r>
            <a:endParaRPr lang="en-US" sz="2200" dirty="0" smtClean="0">
              <a:solidFill>
                <a:srgbClr val="800000"/>
              </a:solidFill>
              <a:latin typeface="Times New Roman"/>
              <a:cs typeface="Times New Roman"/>
            </a:endParaRPr>
          </a:p>
        </p:txBody>
      </p:sp>
      <p:sp>
        <p:nvSpPr>
          <p:cNvPr id="4" name="Rectangle 3"/>
          <p:cNvSpPr>
            <a:spLocks noChangeArrowheads="1"/>
          </p:cNvSpPr>
          <p:nvPr/>
        </p:nvSpPr>
        <p:spPr bwMode="auto">
          <a:xfrm>
            <a:off x="762005" y="6934200"/>
            <a:ext cx="8534401" cy="838200"/>
          </a:xfrm>
          <a:prstGeom prst="rect">
            <a:avLst/>
          </a:prstGeom>
          <a:noFill/>
          <a:ln w="12700">
            <a:noFill/>
            <a:miter lim="800000"/>
            <a:headEnd/>
            <a:tailEnd/>
          </a:ln>
          <a:effectLst>
            <a:outerShdw blurRad="63500" dist="29783" dir="3885598" algn="ctr" rotWithShape="0">
              <a:schemeClr val="bg2">
                <a:alpha val="74998"/>
              </a:schemeClr>
            </a:outerShdw>
          </a:effectLst>
        </p:spPr>
        <p:txBody>
          <a:bodyPr lIns="100169" tIns="49203" rIns="100169" bIns="49203" anchor="ctr">
            <a:prstTxWarp prst="textNoShape">
              <a:avLst/>
            </a:prstTxWarp>
          </a:bodyPr>
          <a:lstStyle/>
          <a:p>
            <a:pPr algn="ctr">
              <a:lnSpc>
                <a:spcPct val="90000"/>
              </a:lnSpc>
              <a:defRPr/>
            </a:pPr>
            <a:r>
              <a:rPr lang="en-US" sz="2400" b="1" dirty="0" smtClean="0">
                <a:solidFill>
                  <a:srgbClr val="FF0000"/>
                </a:solidFill>
                <a:latin typeface="Times New Roman"/>
                <a:cs typeface="Times New Roman"/>
              </a:rPr>
              <a:t>Website:</a:t>
            </a:r>
          </a:p>
          <a:p>
            <a:pPr algn="ctr">
              <a:lnSpc>
                <a:spcPct val="90000"/>
              </a:lnSpc>
              <a:defRPr/>
            </a:pPr>
            <a:r>
              <a:rPr lang="en-US" sz="2400" b="1" dirty="0" smtClean="0">
                <a:solidFill>
                  <a:srgbClr val="0000FF"/>
                </a:solidFill>
                <a:latin typeface="Times New Roman"/>
                <a:cs typeface="Times New Roman"/>
              </a:rPr>
              <a:t> http://</a:t>
            </a:r>
            <a:r>
              <a:rPr lang="en-US" sz="2400" b="1" dirty="0" err="1" smtClean="0">
                <a:solidFill>
                  <a:srgbClr val="0000FF"/>
                </a:solidFill>
                <a:latin typeface="Times New Roman"/>
                <a:cs typeface="Times New Roman"/>
              </a:rPr>
              <a:t>www.star.nesdis.noaa.gov/sod/mecb/color</a:t>
            </a:r>
            <a:r>
              <a:rPr lang="en-US" sz="2400" b="1" dirty="0" smtClean="0">
                <a:solidFill>
                  <a:srgbClr val="0000FF"/>
                </a:solidFill>
                <a:latin typeface="Times New Roman"/>
                <a:cs typeface="Times New Roman"/>
              </a:rPr>
              <a:t>/</a:t>
            </a:r>
            <a:endParaRPr lang="en-US" sz="2400" dirty="0">
              <a:solidFill>
                <a:srgbClr val="1F497D"/>
              </a:solidFill>
              <a:latin typeface="Times New Roman"/>
              <a:cs typeface="Times New Roman"/>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Rectangle 2"/>
          <p:cNvSpPr>
            <a:spLocks noGrp="1"/>
          </p:cNvSpPr>
          <p:nvPr>
            <p:ph type="body" idx="1"/>
          </p:nvPr>
        </p:nvSpPr>
        <p:spPr>
          <a:xfrm>
            <a:off x="251460" y="2849880"/>
            <a:ext cx="9555480" cy="863600"/>
          </a:xfrm>
          <a:noFill/>
          <a:ln/>
        </p:spPr>
        <p:txBody>
          <a:bodyPr lIns="100354" tIns="49296" rIns="100354" bIns="49296"/>
          <a:lstStyle/>
          <a:p>
            <a:pPr algn="ctr">
              <a:buFont typeface="Arial" pitchFamily="-84" charset="0"/>
              <a:buNone/>
            </a:pPr>
            <a:r>
              <a:rPr lang="en-US" sz="4900" b="1" i="1" dirty="0">
                <a:solidFill>
                  <a:srgbClr val="0000FF"/>
                </a:solidFill>
                <a:effectLst>
                  <a:outerShdw blurRad="38100" dist="38100" dir="2700000" algn="tl">
                    <a:srgbClr val="DDDDDD"/>
                  </a:outerShdw>
                </a:effectLst>
                <a:latin typeface="Times New Roman" pitchFamily="-84" charset="0"/>
              </a:rPr>
              <a:t>Thank You!</a:t>
            </a:r>
            <a:endParaRPr lang="en-US" sz="4900" b="1" dirty="0">
              <a:solidFill>
                <a:srgbClr val="063DE8"/>
              </a:solidFill>
              <a:latin typeface="Times New Roman" pitchFamily="-84"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normAutofit/>
          </a:bodyPr>
          <a:lstStyle/>
          <a:p>
            <a:pPr eaLnBrk="1" hangingPunct="1"/>
            <a:r>
              <a:rPr lang="en-US" sz="3200" b="1" dirty="0" smtClean="0">
                <a:latin typeface="Times New Roman"/>
                <a:cs typeface="Times New Roman"/>
              </a:rPr>
              <a:t>End-to-End Ocean Color Data Processing</a:t>
            </a:r>
            <a:endParaRPr lang="en-US" sz="3200" b="1" dirty="0">
              <a:latin typeface="Times New Roman"/>
              <a:cs typeface="Times New Roman"/>
            </a:endParaRPr>
          </a:p>
        </p:txBody>
      </p:sp>
      <p:sp useBgFill="1">
        <p:nvSpPr>
          <p:cNvPr id="40963" name="Content Placeholder 2"/>
          <p:cNvSpPr>
            <a:spLocks noGrp="1"/>
          </p:cNvSpPr>
          <p:nvPr>
            <p:ph idx="1"/>
          </p:nvPr>
        </p:nvSpPr>
        <p:spPr>
          <a:xfrm>
            <a:off x="0" y="1219200"/>
            <a:ext cx="10058400" cy="6553200"/>
          </a:xfrm>
        </p:spPr>
        <p:txBody>
          <a:bodyPr>
            <a:normAutofit fontScale="92500" lnSpcReduction="10000"/>
          </a:bodyPr>
          <a:lstStyle/>
          <a:p>
            <a:pPr>
              <a:spcBef>
                <a:spcPts val="0"/>
              </a:spcBef>
            </a:pPr>
            <a:r>
              <a:rPr lang="en-US" sz="2500" dirty="0" smtClean="0">
                <a:latin typeface="Times New Roman"/>
                <a:cs typeface="Times New Roman"/>
              </a:rPr>
              <a:t>NOAA Ocean Color Team has been developing/building the capability for the </a:t>
            </a:r>
            <a:r>
              <a:rPr lang="en-US" sz="2500" b="1" dirty="0" smtClean="0">
                <a:latin typeface="Times New Roman"/>
                <a:cs typeface="Times New Roman"/>
              </a:rPr>
              <a:t>End-to-End </a:t>
            </a:r>
            <a:r>
              <a:rPr lang="en-US" sz="2500" dirty="0" smtClean="0">
                <a:latin typeface="Times New Roman"/>
                <a:cs typeface="Times New Roman"/>
              </a:rPr>
              <a:t>satellite ocean color data processing including:</a:t>
            </a:r>
          </a:p>
          <a:p>
            <a:pPr lvl="1">
              <a:spcBef>
                <a:spcPts val="0"/>
              </a:spcBef>
            </a:pPr>
            <a:r>
              <a:rPr lang="en-US" sz="2200" dirty="0" smtClean="0">
                <a:latin typeface="Times New Roman"/>
                <a:cs typeface="Times New Roman"/>
              </a:rPr>
              <a:t>Level-0 (or Raw Data Records (RDR)) to Level-1B (or Sensor Data Records (SDR)).</a:t>
            </a:r>
          </a:p>
          <a:p>
            <a:pPr lvl="1">
              <a:spcBef>
                <a:spcPts val="0"/>
              </a:spcBef>
            </a:pPr>
            <a:r>
              <a:rPr lang="en-US" sz="2200" dirty="0" smtClean="0">
                <a:latin typeface="Times New Roman"/>
                <a:cs typeface="Times New Roman"/>
              </a:rPr>
              <a:t>Level-1B (SDR) to ocean color Level-2 (Environmental Data Records (EDR).</a:t>
            </a:r>
          </a:p>
          <a:p>
            <a:pPr lvl="1">
              <a:spcBef>
                <a:spcPts val="0"/>
              </a:spcBef>
            </a:pPr>
            <a:r>
              <a:rPr lang="en-US" sz="2200" dirty="0" smtClean="0">
                <a:latin typeface="Times New Roman"/>
                <a:cs typeface="Times New Roman"/>
              </a:rPr>
              <a:t>Level-2 to global Level-3 (</a:t>
            </a:r>
            <a:r>
              <a:rPr lang="en-US" sz="2200" dirty="0" smtClean="0">
                <a:solidFill>
                  <a:srgbClr val="800000"/>
                </a:solidFill>
                <a:latin typeface="Times New Roman"/>
                <a:cs typeface="Times New Roman"/>
              </a:rPr>
              <a:t>routine daily, 8-day, monthly, and climatology data/images</a:t>
            </a:r>
            <a:r>
              <a:rPr lang="en-US" sz="2200" dirty="0" smtClean="0">
                <a:latin typeface="Times New Roman"/>
                <a:cs typeface="Times New Roman"/>
              </a:rPr>
              <a:t>).</a:t>
            </a:r>
          </a:p>
          <a:p>
            <a:pPr>
              <a:spcBef>
                <a:spcPts val="599"/>
              </a:spcBef>
            </a:pPr>
            <a:r>
              <a:rPr lang="en-US" sz="2500" dirty="0" smtClean="0">
                <a:solidFill>
                  <a:srgbClr val="0000FF"/>
                </a:solidFill>
                <a:latin typeface="Times New Roman"/>
                <a:cs typeface="Times New Roman"/>
              </a:rPr>
              <a:t>Support of in situ data collections for VIIRS Cal/Val activities, e.g., MOBY, AERONET-OC sites, NOAA dedicated cruise, etc</a:t>
            </a:r>
            <a:r>
              <a:rPr lang="en-US" sz="2200" dirty="0" smtClean="0">
                <a:solidFill>
                  <a:srgbClr val="0000FF"/>
                </a:solidFill>
                <a:latin typeface="Times New Roman"/>
                <a:cs typeface="Times New Roman"/>
              </a:rPr>
              <a:t>.</a:t>
            </a:r>
          </a:p>
          <a:p>
            <a:pPr>
              <a:spcBef>
                <a:spcPts val="599"/>
              </a:spcBef>
            </a:pPr>
            <a:r>
              <a:rPr lang="en-US" sz="2500" dirty="0" smtClean="0">
                <a:solidFill>
                  <a:srgbClr val="800080"/>
                </a:solidFill>
                <a:latin typeface="Times New Roman"/>
                <a:cs typeface="Times New Roman"/>
              </a:rPr>
              <a:t>On-orbit instrument calibration: </a:t>
            </a:r>
          </a:p>
          <a:p>
            <a:pPr lvl="1">
              <a:spcBef>
                <a:spcPts val="0"/>
              </a:spcBef>
            </a:pPr>
            <a:r>
              <a:rPr lang="en-US" sz="2000" dirty="0" smtClean="0">
                <a:solidFill>
                  <a:srgbClr val="800080"/>
                </a:solidFill>
                <a:latin typeface="Times New Roman"/>
                <a:cs typeface="Times New Roman"/>
              </a:rPr>
              <a:t>J. Sun and M. Wang, “VIIRS solar diffuser calibration and its challenges using solar diffuser stability monitor,” </a:t>
            </a:r>
            <a:r>
              <a:rPr lang="en-US" sz="2000" i="1" dirty="0" smtClean="0">
                <a:solidFill>
                  <a:srgbClr val="800080"/>
                </a:solidFill>
                <a:latin typeface="Times New Roman"/>
                <a:cs typeface="Times New Roman"/>
              </a:rPr>
              <a:t>Appl. Opt. </a:t>
            </a:r>
            <a:r>
              <a:rPr lang="en-US" sz="2000" dirty="0" smtClean="0">
                <a:solidFill>
                  <a:srgbClr val="800080"/>
                </a:solidFill>
                <a:latin typeface="Times New Roman"/>
                <a:cs typeface="Times New Roman"/>
              </a:rPr>
              <a:t>(Accepted). </a:t>
            </a:r>
          </a:p>
          <a:p>
            <a:pPr lvl="1">
              <a:spcBef>
                <a:spcPts val="0"/>
              </a:spcBef>
            </a:pPr>
            <a:r>
              <a:rPr lang="en-US" sz="2000" dirty="0" smtClean="0">
                <a:solidFill>
                  <a:srgbClr val="800080"/>
                </a:solidFill>
                <a:latin typeface="Times New Roman"/>
                <a:cs typeface="Times New Roman"/>
              </a:rPr>
              <a:t>J. Sun and M. Wang, “On-orbit characterization of the VIIRS solar diffuser and solar diffuser screen,” </a:t>
            </a:r>
            <a:r>
              <a:rPr lang="en-US" sz="2000" i="1" dirty="0" smtClean="0">
                <a:solidFill>
                  <a:srgbClr val="800080"/>
                </a:solidFill>
                <a:latin typeface="Times New Roman"/>
                <a:cs typeface="Times New Roman"/>
              </a:rPr>
              <a:t>Appl. Opt. </a:t>
            </a:r>
            <a:r>
              <a:rPr lang="en-US" sz="2000" dirty="0" smtClean="0">
                <a:solidFill>
                  <a:srgbClr val="800080"/>
                </a:solidFill>
                <a:latin typeface="Times New Roman"/>
                <a:cs typeface="Times New Roman"/>
              </a:rPr>
              <a:t>(Accepted).  </a:t>
            </a:r>
          </a:p>
          <a:p>
            <a:pPr lvl="1">
              <a:spcBef>
                <a:spcPts val="0"/>
              </a:spcBef>
            </a:pPr>
            <a:r>
              <a:rPr lang="en-US" sz="2000" dirty="0" smtClean="0">
                <a:solidFill>
                  <a:srgbClr val="800080"/>
                </a:solidFill>
                <a:latin typeface="Times New Roman"/>
                <a:cs typeface="Times New Roman"/>
              </a:rPr>
              <a:t>J. Sun and M. Wang, “VIIRS Reflective Solar Bands On-Orbit Calibration and Performance: A Three-Year Update,” </a:t>
            </a:r>
            <a:r>
              <a:rPr lang="en-US" sz="2000" i="1" dirty="0" smtClean="0">
                <a:solidFill>
                  <a:srgbClr val="800080"/>
                </a:solidFill>
                <a:latin typeface="Times New Roman"/>
                <a:cs typeface="Times New Roman"/>
              </a:rPr>
              <a:t>Proc. SPIE </a:t>
            </a:r>
            <a:r>
              <a:rPr lang="en-US" sz="2000" dirty="0" smtClean="0">
                <a:solidFill>
                  <a:srgbClr val="800080"/>
                </a:solidFill>
                <a:latin typeface="Times New Roman"/>
                <a:cs typeface="Times New Roman"/>
              </a:rPr>
              <a:t>9264</a:t>
            </a:r>
            <a:r>
              <a:rPr lang="en-US" sz="2000" i="1" dirty="0" smtClean="0">
                <a:solidFill>
                  <a:srgbClr val="800080"/>
                </a:solidFill>
                <a:latin typeface="Times New Roman"/>
                <a:cs typeface="Times New Roman"/>
              </a:rPr>
              <a:t>, Earth Observing Missions and Sensors: Development, Implementation, and Characterization III,</a:t>
            </a:r>
            <a:r>
              <a:rPr lang="en-US" sz="2000" dirty="0" smtClean="0">
                <a:solidFill>
                  <a:srgbClr val="800080"/>
                </a:solidFill>
                <a:latin typeface="Times New Roman"/>
                <a:cs typeface="Times New Roman"/>
              </a:rPr>
              <a:t> October 13-16, 2014.</a:t>
            </a:r>
            <a:r>
              <a:rPr lang="en-US" sz="2000" dirty="0" smtClean="0">
                <a:latin typeface="Times New Roman"/>
                <a:cs typeface="Times New Roman"/>
              </a:rPr>
              <a:t> </a:t>
            </a:r>
            <a:r>
              <a:rPr lang="en-US" sz="2000" dirty="0" smtClean="0">
                <a:solidFill>
                  <a:srgbClr val="800080"/>
                </a:solidFill>
                <a:latin typeface="Times New Roman"/>
                <a:cs typeface="Times New Roman"/>
              </a:rPr>
              <a:t> </a:t>
            </a:r>
          </a:p>
          <a:p>
            <a:pPr>
              <a:spcBef>
                <a:spcPts val="599"/>
              </a:spcBef>
            </a:pPr>
            <a:r>
              <a:rPr lang="en-US" sz="2500" dirty="0" smtClean="0">
                <a:latin typeface="Times New Roman"/>
                <a:cs typeface="Times New Roman"/>
              </a:rPr>
              <a:t>RDR (Level-0) to SDR (Level-1B) data processing:</a:t>
            </a:r>
          </a:p>
          <a:p>
            <a:pPr lvl="1">
              <a:spcBef>
                <a:spcPts val="0"/>
              </a:spcBef>
            </a:pPr>
            <a:r>
              <a:rPr lang="en-US" sz="2000" dirty="0" smtClean="0">
                <a:latin typeface="Times New Roman"/>
                <a:cs typeface="Times New Roman"/>
              </a:rPr>
              <a:t>Sun, J., M. Wang, L. Tan, and L. Jiang, “An efficient approach for VIIRS RDR to SDR data processing,” </a:t>
            </a:r>
            <a:r>
              <a:rPr lang="en-US" sz="2000" i="1" dirty="0" smtClean="0">
                <a:latin typeface="Times New Roman"/>
                <a:cs typeface="Times New Roman"/>
              </a:rPr>
              <a:t>IEEE </a:t>
            </a:r>
            <a:r>
              <a:rPr lang="en-US" sz="2000" i="1" dirty="0" err="1" smtClean="0">
                <a:latin typeface="Times New Roman"/>
                <a:cs typeface="Times New Roman"/>
              </a:rPr>
              <a:t>Geosci</a:t>
            </a:r>
            <a:r>
              <a:rPr lang="en-US" sz="2000" i="1" dirty="0" smtClean="0">
                <a:latin typeface="Times New Roman"/>
                <a:cs typeface="Times New Roman"/>
              </a:rPr>
              <a:t>. Remote Sens. </a:t>
            </a:r>
            <a:r>
              <a:rPr lang="en-US" sz="2000" i="1" dirty="0" err="1" smtClean="0">
                <a:latin typeface="Times New Roman"/>
                <a:cs typeface="Times New Roman"/>
              </a:rPr>
              <a:t>Lett</a:t>
            </a:r>
            <a:r>
              <a:rPr lang="en-US" sz="2000" i="1" dirty="0" smtClean="0">
                <a:latin typeface="Times New Roman"/>
                <a:cs typeface="Times New Roman"/>
              </a:rPr>
              <a:t>.</a:t>
            </a:r>
            <a:r>
              <a:rPr lang="en-US" sz="2000" dirty="0" smtClean="0">
                <a:latin typeface="Times New Roman"/>
                <a:cs typeface="Times New Roman"/>
              </a:rPr>
              <a:t>, </a:t>
            </a:r>
            <a:r>
              <a:rPr lang="en-US" sz="2000" b="1" dirty="0" smtClean="0">
                <a:latin typeface="Times New Roman"/>
                <a:cs typeface="Times New Roman"/>
              </a:rPr>
              <a:t>11</a:t>
            </a:r>
            <a:r>
              <a:rPr lang="en-US" sz="2000" dirty="0" smtClean="0">
                <a:latin typeface="Times New Roman"/>
                <a:cs typeface="Times New Roman"/>
              </a:rPr>
              <a:t>, 2037–2041, 2014. </a:t>
            </a:r>
          </a:p>
          <a:p>
            <a:pPr lvl="1">
              <a:spcBef>
                <a:spcPts val="0"/>
              </a:spcBef>
            </a:pPr>
            <a:r>
              <a:rPr lang="en-US" sz="2000" dirty="0" smtClean="0">
                <a:latin typeface="Times New Roman"/>
                <a:cs typeface="Times New Roman"/>
              </a:rPr>
              <a:t>L. Tan, M. Wang, J. Sun, and L. Jiang, “VIIRS RDR to SDR Data Processing for Ocean Color EDR,” </a:t>
            </a:r>
            <a:r>
              <a:rPr lang="en-US" sz="2000" i="1" dirty="0" smtClean="0">
                <a:latin typeface="Times New Roman"/>
                <a:cs typeface="Times New Roman"/>
              </a:rPr>
              <a:t>Proc. SPIE </a:t>
            </a:r>
            <a:r>
              <a:rPr lang="en-US" sz="2000" dirty="0" smtClean="0">
                <a:latin typeface="Times New Roman"/>
                <a:cs typeface="Times New Roman"/>
              </a:rPr>
              <a:t>9261</a:t>
            </a:r>
            <a:r>
              <a:rPr lang="en-US" sz="2000" i="1" dirty="0" smtClean="0">
                <a:latin typeface="Times New Roman"/>
                <a:cs typeface="Times New Roman"/>
              </a:rPr>
              <a:t>, Ocean Remote Sensing and Monitoring from Space,</a:t>
            </a:r>
            <a:r>
              <a:rPr lang="en-US" sz="2000" dirty="0" smtClean="0">
                <a:latin typeface="Times New Roman"/>
                <a:cs typeface="Times New Roman"/>
              </a:rPr>
              <a:t> October 13-16, 2014.</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Title 1"/>
          <p:cNvSpPr>
            <a:spLocks noGrp="1"/>
          </p:cNvSpPr>
          <p:nvPr>
            <p:ph type="title" idx="4294967295"/>
          </p:nvPr>
        </p:nvSpPr>
        <p:spPr>
          <a:xfrm>
            <a:off x="533400" y="228600"/>
            <a:ext cx="9052560" cy="604520"/>
          </a:xfrm>
        </p:spPr>
        <p:txBody>
          <a:bodyPr anchor="t"/>
          <a:lstStyle/>
          <a:p>
            <a:r>
              <a:rPr lang="en-US" sz="3100" b="1" dirty="0" smtClean="0">
                <a:latin typeface="Times New Roman"/>
                <a:cs typeface="Times New Roman"/>
              </a:rPr>
              <a:t>VIIRS Spectral Bands for Ocean Color</a:t>
            </a:r>
            <a:endParaRPr lang="en-US" sz="4200" b="1" dirty="0" smtClean="0">
              <a:latin typeface="Times New Roman"/>
              <a:cs typeface="Times New Roman"/>
            </a:endParaRPr>
          </a:p>
        </p:txBody>
      </p:sp>
      <p:graphicFrame>
        <p:nvGraphicFramePr>
          <p:cNvPr id="65539" name="Object 3"/>
          <p:cNvGraphicFramePr>
            <a:graphicFrameLocks noChangeAspect="1"/>
          </p:cNvGraphicFramePr>
          <p:nvPr/>
        </p:nvGraphicFramePr>
        <p:xfrm>
          <a:off x="457203" y="1600211"/>
          <a:ext cx="9148603" cy="5010679"/>
        </p:xfrm>
        <a:graphic>
          <a:graphicData uri="http://schemas.openxmlformats.org/presentationml/2006/ole">
            <p:oleObj spid="_x0000_s149506" name="Document" r:id="rId3" imgW="5943600" imgH="2923032" progId="Word.Document.8">
              <p:embed/>
            </p:oleObj>
          </a:graphicData>
        </a:graphic>
      </p:graphicFrame>
      <p:sp>
        <p:nvSpPr>
          <p:cNvPr id="65540" name="Rectangle 13"/>
          <p:cNvSpPr>
            <a:spLocks noChangeArrowheads="1"/>
          </p:cNvSpPr>
          <p:nvPr/>
        </p:nvSpPr>
        <p:spPr bwMode="auto">
          <a:xfrm>
            <a:off x="335280" y="6908832"/>
            <a:ext cx="9387840" cy="379213"/>
          </a:xfrm>
          <a:prstGeom prst="rect">
            <a:avLst/>
          </a:prstGeom>
          <a:noFill/>
          <a:ln w="9525">
            <a:noFill/>
            <a:miter lim="800000"/>
            <a:headEnd/>
            <a:tailEnd/>
          </a:ln>
        </p:spPr>
        <p:txBody>
          <a:bodyPr lIns="101218" tIns="50613" rIns="101218" bIns="50613">
            <a:prstTxWarp prst="textNoShape">
              <a:avLst/>
            </a:prstTxWarp>
            <a:spAutoFit/>
          </a:bodyPr>
          <a:lstStyle/>
          <a:p>
            <a:pPr marL="316302" indent="-316302" algn="ctr"/>
            <a:r>
              <a:rPr lang="en-US" b="1" dirty="0">
                <a:ea typeface="ＭＳ Ｐゴシック" pitchFamily="-84" charset="-128"/>
                <a:cs typeface="ＭＳ Ｐゴシック" pitchFamily="-84" charset="-128"/>
              </a:rPr>
              <a:t>Spatial resolution for VIIRS M-band: 750 </a:t>
            </a:r>
            <a:r>
              <a:rPr lang="en-US" b="1" dirty="0" err="1">
                <a:ea typeface="ＭＳ Ｐゴシック" pitchFamily="-84" charset="-128"/>
                <a:cs typeface="ＭＳ Ｐゴシック" pitchFamily="-84" charset="-128"/>
              </a:rPr>
              <a:t>m</a:t>
            </a:r>
            <a:r>
              <a:rPr lang="en-US" b="1" dirty="0">
                <a:ea typeface="ＭＳ Ｐゴシック" pitchFamily="-84" charset="-128"/>
                <a:cs typeface="ＭＳ Ｐゴシック" pitchFamily="-84" charset="-128"/>
              </a:rPr>
              <a:t>, I-band: 375 </a:t>
            </a:r>
            <a:r>
              <a:rPr lang="en-US" b="1" dirty="0" err="1">
                <a:ea typeface="ＭＳ Ｐゴシック" pitchFamily="-84" charset="-128"/>
                <a:cs typeface="ＭＳ Ｐゴシック" pitchFamily="-84" charset="-128"/>
              </a:rPr>
              <a:t>m</a:t>
            </a:r>
            <a:endParaRPr lang="en-US" b="1" dirty="0">
              <a:solidFill>
                <a:srgbClr val="333333"/>
              </a:solidFill>
              <a:ea typeface="ＭＳ Ｐゴシック" pitchFamily="-84" charset="-128"/>
              <a:cs typeface="ＭＳ Ｐゴシック" pitchFamily="-84" charset="-128"/>
            </a:endParaRPr>
          </a:p>
        </p:txBody>
      </p:sp>
      <p:sp>
        <p:nvSpPr>
          <p:cNvPr id="6" name="Rectangle 1030"/>
          <p:cNvSpPr>
            <a:spLocks noChangeArrowheads="1"/>
          </p:cNvSpPr>
          <p:nvPr/>
        </p:nvSpPr>
        <p:spPr bwMode="auto">
          <a:xfrm>
            <a:off x="762000" y="1143018"/>
            <a:ext cx="8458200" cy="656212"/>
          </a:xfrm>
          <a:prstGeom prst="rect">
            <a:avLst/>
          </a:prstGeom>
          <a:noFill/>
          <a:ln w="9525">
            <a:noFill/>
            <a:miter lim="800000"/>
            <a:headEnd/>
            <a:tailEnd/>
          </a:ln>
        </p:spPr>
        <p:txBody>
          <a:bodyPr wrap="square" lIns="101218" tIns="50613" rIns="101218" bIns="50613">
            <a:prstTxWarp prst="textNoShape">
              <a:avLst/>
            </a:prstTxWarp>
            <a:spAutoFit/>
          </a:bodyPr>
          <a:lstStyle/>
          <a:p>
            <a:pPr algn="ctr"/>
            <a:r>
              <a:rPr lang="en-US" b="1" dirty="0" smtClean="0">
                <a:ea typeface="ＭＳ Ｐゴシック" pitchFamily="-84" charset="-128"/>
                <a:cs typeface="ＭＳ Ｐゴシック" pitchFamily="-84" charset="-128"/>
              </a:rPr>
              <a:t>VIIRS </a:t>
            </a:r>
            <a:r>
              <a:rPr lang="en-US" dirty="0" smtClean="0">
                <a:ea typeface="ＭＳ Ｐゴシック" pitchFamily="-84" charset="-128"/>
                <a:cs typeface="ＭＳ Ｐゴシック" pitchFamily="-84" charset="-128"/>
              </a:rPr>
              <a:t>(</a:t>
            </a:r>
            <a:r>
              <a:rPr lang="en-US" dirty="0" smtClean="0">
                <a:solidFill>
                  <a:srgbClr val="0000FF"/>
                </a:solidFill>
                <a:ea typeface="ＭＳ Ｐゴシック" pitchFamily="-84" charset="-128"/>
                <a:cs typeface="ＭＳ Ｐゴシック" pitchFamily="-84" charset="-128"/>
              </a:rPr>
              <a:t>Visible Infrared Imaging Radiometer Suite</a:t>
            </a:r>
            <a:r>
              <a:rPr lang="en-US" dirty="0" smtClean="0">
                <a:ea typeface="ＭＳ Ｐゴシック" pitchFamily="-84" charset="-128"/>
                <a:cs typeface="ＭＳ Ｐゴシック" pitchFamily="-84" charset="-128"/>
              </a:rPr>
              <a:t>) </a:t>
            </a:r>
            <a:r>
              <a:rPr lang="en-US" b="1" dirty="0">
                <a:ea typeface="ＭＳ Ｐゴシック" pitchFamily="-84" charset="-128"/>
                <a:cs typeface="ＭＳ Ｐゴシック" pitchFamily="-84" charset="-128"/>
              </a:rPr>
              <a:t>on Suomi NPP</a:t>
            </a:r>
          </a:p>
          <a:p>
            <a:pPr algn="ctr"/>
            <a:r>
              <a:rPr lang="en-US" dirty="0">
                <a:ea typeface="ＭＳ Ｐゴシック" pitchFamily="-84" charset="-128"/>
                <a:cs typeface="ＭＳ Ｐゴシック" pitchFamily="-84" charset="-128"/>
              </a:rPr>
              <a:t>has Ocean and SWIR spectral bands similar to </a:t>
            </a:r>
            <a:r>
              <a:rPr lang="en-US" b="1" dirty="0">
                <a:ea typeface="ＭＳ Ｐゴシック" pitchFamily="-84" charset="-128"/>
                <a:cs typeface="ＭＳ Ｐゴシック" pitchFamily="-84" charset="-128"/>
              </a:rPr>
              <a:t>MODIS</a:t>
            </a:r>
            <a:endParaRPr lang="en-US" dirty="0">
              <a:ea typeface="ＭＳ Ｐゴシック" pitchFamily="-84" charset="-128"/>
              <a:cs typeface="ＭＳ Ｐゴシック" pitchFamily="-84" charset="-128"/>
            </a:endParaRPr>
          </a:p>
        </p:txBody>
      </p:sp>
      <p:sp>
        <p:nvSpPr>
          <p:cNvPr id="65542" name="Rectangle 13"/>
          <p:cNvSpPr>
            <a:spLocks noChangeArrowheads="1"/>
          </p:cNvSpPr>
          <p:nvPr/>
        </p:nvSpPr>
        <p:spPr bwMode="auto">
          <a:xfrm>
            <a:off x="1066800" y="6400801"/>
            <a:ext cx="4023360" cy="349098"/>
          </a:xfrm>
          <a:prstGeom prst="rect">
            <a:avLst/>
          </a:prstGeom>
          <a:noFill/>
          <a:ln w="9525">
            <a:noFill/>
            <a:miter lim="800000"/>
            <a:headEnd/>
            <a:tailEnd/>
          </a:ln>
        </p:spPr>
        <p:txBody>
          <a:bodyPr lIns="101218" tIns="50613" rIns="101218" bIns="50613">
            <a:prstTxWarp prst="textNoShape">
              <a:avLst/>
            </a:prstTxWarp>
            <a:spAutoFit/>
          </a:bodyPr>
          <a:lstStyle/>
          <a:p>
            <a:pPr marL="316302" indent="-316302"/>
            <a:r>
              <a:rPr lang="en-US" baseline="30000" dirty="0">
                <a:latin typeface="Times New Roman" pitchFamily="-84" charset="0"/>
                <a:ea typeface="ヒラギノ角ゴ Pro W3" pitchFamily="-84" charset="-128"/>
                <a:cs typeface="ヒラギノ角ゴ Pro W3" pitchFamily="-84" charset="-128"/>
                <a:sym typeface="Wingdings 2" pitchFamily="-84" charset="2"/>
              </a:rPr>
              <a:t></a:t>
            </a:r>
            <a:r>
              <a:rPr lang="en-US" sz="1600" dirty="0">
                <a:ea typeface="ＭＳ Ｐゴシック" pitchFamily="-84" charset="-128"/>
                <a:cs typeface="ＭＳ Ｐゴシック" pitchFamily="-84" charset="-128"/>
              </a:rPr>
              <a:t>VIIRS nominal center wavelength</a:t>
            </a:r>
          </a:p>
        </p:txBody>
      </p:sp>
      <p:sp>
        <p:nvSpPr>
          <p:cNvPr id="7" name="Text Box 4"/>
          <p:cNvSpPr txBox="1">
            <a:spLocks noChangeArrowheads="1"/>
          </p:cNvSpPr>
          <p:nvPr/>
        </p:nvSpPr>
        <p:spPr bwMode="auto">
          <a:xfrm>
            <a:off x="9555517" y="7229082"/>
            <a:ext cx="319829" cy="379213"/>
          </a:xfrm>
          <a:prstGeom prst="rect">
            <a:avLst/>
          </a:prstGeom>
          <a:noFill/>
          <a:ln w="12700">
            <a:noFill/>
            <a:miter lim="800000"/>
            <a:headEnd/>
            <a:tailEnd/>
          </a:ln>
          <a:effectLst/>
        </p:spPr>
        <p:txBody>
          <a:bodyPr wrap="none" lIns="101218" tIns="50613" rIns="101218" bIns="50613">
            <a:prstTxWarp prst="textNoShape">
              <a:avLst/>
            </a:prstTxWarp>
            <a:spAutoFit/>
          </a:bodyPr>
          <a:lstStyle/>
          <a:p>
            <a:pPr eaLnBrk="0" hangingPunct="0"/>
            <a:fld id="{E04DBD3B-7838-2C4F-8EA1-EF643A63ADA8}" type="slidenum">
              <a:rPr lang="en-US">
                <a:latin typeface="Times" pitchFamily="-84" charset="0"/>
              </a:rPr>
              <a:pPr eaLnBrk="0" hangingPunct="0"/>
              <a:t>5</a:t>
            </a:fld>
            <a:endParaRPr lang="en-US" dirty="0">
              <a:latin typeface="Times" pitchFamily="-8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2" name="Text Box 4"/>
          <p:cNvSpPr txBox="1">
            <a:spLocks noChangeArrowheads="1"/>
          </p:cNvSpPr>
          <p:nvPr/>
        </p:nvSpPr>
        <p:spPr bwMode="auto">
          <a:xfrm>
            <a:off x="9555517" y="7229082"/>
            <a:ext cx="319829" cy="379213"/>
          </a:xfrm>
          <a:prstGeom prst="rect">
            <a:avLst/>
          </a:prstGeom>
          <a:noFill/>
          <a:ln w="12700">
            <a:noFill/>
            <a:miter lim="800000"/>
            <a:headEnd/>
            <a:tailEnd/>
          </a:ln>
          <a:effectLst/>
        </p:spPr>
        <p:txBody>
          <a:bodyPr wrap="none" lIns="101218" tIns="50613" rIns="101218" bIns="50613">
            <a:prstTxWarp prst="textNoShape">
              <a:avLst/>
            </a:prstTxWarp>
            <a:spAutoFit/>
          </a:bodyPr>
          <a:lstStyle/>
          <a:p>
            <a:pPr eaLnBrk="0" hangingPunct="0"/>
            <a:fld id="{E04DBD3B-7838-2C4F-8EA1-EF643A63ADA8}" type="slidenum">
              <a:rPr lang="en-US">
                <a:solidFill>
                  <a:srgbClr val="000000"/>
                </a:solidFill>
                <a:latin typeface="Times" pitchFamily="-84" charset="0"/>
              </a:rPr>
              <a:pPr eaLnBrk="0" hangingPunct="0"/>
              <a:t>6</a:t>
            </a:fld>
            <a:endParaRPr lang="en-US" dirty="0">
              <a:solidFill>
                <a:srgbClr val="000000"/>
              </a:solidFill>
              <a:latin typeface="Times" pitchFamily="-84" charset="0"/>
            </a:endParaRPr>
          </a:p>
        </p:txBody>
      </p:sp>
      <p:sp>
        <p:nvSpPr>
          <p:cNvPr id="4" name="Rectangle 3"/>
          <p:cNvSpPr txBox="1">
            <a:spLocks noChangeArrowheads="1"/>
          </p:cNvSpPr>
          <p:nvPr/>
        </p:nvSpPr>
        <p:spPr bwMode="auto">
          <a:xfrm>
            <a:off x="228600" y="762000"/>
            <a:ext cx="9829800" cy="6705600"/>
          </a:xfrm>
          <a:prstGeom prst="rect">
            <a:avLst/>
          </a:prstGeom>
          <a:noFill/>
          <a:ln w="9525">
            <a:noFill/>
            <a:miter lim="800000"/>
            <a:headEnd/>
            <a:tailEnd/>
          </a:ln>
        </p:spPr>
        <p:txBody>
          <a:bodyPr vert="horz" wrap="square" lIns="101218" tIns="50613" rIns="101218" bIns="50613" numCol="1" anchor="t" anchorCtr="0" compatLnSpc="1">
            <a:prstTxWarp prst="textNoShape">
              <a:avLst/>
            </a:prstTxWarp>
          </a:bodyPr>
          <a:lstStyle/>
          <a:p>
            <a:pPr marL="379564" indent="-379564">
              <a:lnSpc>
                <a:spcPct val="90000"/>
              </a:lnSpc>
              <a:spcBef>
                <a:spcPct val="10000"/>
              </a:spcBef>
              <a:buFont typeface="Wingdings" pitchFamily="-84" charset="2"/>
              <a:buChar char="Ø"/>
            </a:pPr>
            <a:r>
              <a:rPr lang="en-US" sz="2800" dirty="0" smtClean="0">
                <a:solidFill>
                  <a:srgbClr val="000000"/>
                </a:solidFill>
                <a:latin typeface="Times"/>
                <a:cs typeface="Times New Roman"/>
              </a:rPr>
              <a:t>Examples of satellite ocean color products from </a:t>
            </a:r>
            <a:r>
              <a:rPr lang="en-US" sz="2800" b="1" dirty="0" smtClean="0">
                <a:solidFill>
                  <a:srgbClr val="000000"/>
                </a:solidFill>
                <a:latin typeface="Times"/>
                <a:cs typeface="Times New Roman"/>
              </a:rPr>
              <a:t>VIIRS (</a:t>
            </a:r>
            <a:r>
              <a:rPr lang="en-US" sz="2800" dirty="0" smtClean="0">
                <a:solidFill>
                  <a:srgbClr val="000000"/>
                </a:solidFill>
                <a:latin typeface="Times"/>
                <a:cs typeface="Times New Roman"/>
              </a:rPr>
              <a:t>and </a:t>
            </a:r>
            <a:r>
              <a:rPr lang="en-US" sz="2800" b="1" dirty="0" smtClean="0">
                <a:solidFill>
                  <a:srgbClr val="000000"/>
                </a:solidFill>
                <a:latin typeface="Times"/>
                <a:cs typeface="Times New Roman"/>
              </a:rPr>
              <a:t>MODIS </a:t>
            </a:r>
            <a:r>
              <a:rPr lang="en-US" sz="2800" dirty="0" smtClean="0">
                <a:solidFill>
                  <a:srgbClr val="000000"/>
                </a:solidFill>
                <a:latin typeface="Times"/>
                <a:cs typeface="Times New Roman"/>
              </a:rPr>
              <a:t>on the satellite Aqua).</a:t>
            </a:r>
          </a:p>
          <a:p>
            <a:pPr marL="379564" indent="-379564">
              <a:lnSpc>
                <a:spcPct val="90000"/>
              </a:lnSpc>
              <a:spcBef>
                <a:spcPts val="599"/>
              </a:spcBef>
              <a:buFont typeface="Wingdings" pitchFamily="-84" charset="2"/>
              <a:buChar char="Ø"/>
            </a:pPr>
            <a:r>
              <a:rPr lang="en-US" sz="2800" b="1" dirty="0" smtClean="0">
                <a:solidFill>
                  <a:srgbClr val="0000FF"/>
                </a:solidFill>
                <a:latin typeface="Times"/>
                <a:cs typeface="Times New Roman"/>
              </a:rPr>
              <a:t>Ocean Color Products:</a:t>
            </a:r>
            <a:r>
              <a:rPr lang="en-US" sz="2500" dirty="0" smtClean="0">
                <a:solidFill>
                  <a:srgbClr val="0000FF"/>
                </a:solidFill>
                <a:latin typeface="Times"/>
                <a:cs typeface="Times New Roman"/>
              </a:rPr>
              <a:t> </a:t>
            </a:r>
          </a:p>
          <a:p>
            <a:pPr marL="885660" lvl="1" indent="-379564">
              <a:lnSpc>
                <a:spcPct val="90000"/>
              </a:lnSpc>
              <a:spcBef>
                <a:spcPct val="10000"/>
              </a:spcBef>
              <a:buFont typeface="Wingdings" charset="2"/>
              <a:buChar char="§"/>
            </a:pPr>
            <a:r>
              <a:rPr lang="en-US" sz="2200" b="1" dirty="0" smtClean="0">
                <a:solidFill>
                  <a:srgbClr val="0000FF"/>
                </a:solidFill>
                <a:latin typeface="Times"/>
                <a:cs typeface="Times New Roman"/>
              </a:rPr>
              <a:t>Normalized Water-leaving Radiance </a:t>
            </a:r>
            <a:r>
              <a:rPr lang="en-US" sz="2200" i="1" dirty="0" err="1" smtClean="0">
                <a:solidFill>
                  <a:srgbClr val="0000FF"/>
                </a:solidFill>
                <a:latin typeface="Times"/>
                <a:cs typeface="Times New Roman"/>
              </a:rPr>
              <a:t>nL</a:t>
            </a:r>
            <a:r>
              <a:rPr lang="en-US" sz="2200" i="1" baseline="-9000" dirty="0" err="1" smtClean="0">
                <a:solidFill>
                  <a:srgbClr val="0000FF"/>
                </a:solidFill>
                <a:latin typeface="Times"/>
                <a:cs typeface="Times New Roman"/>
              </a:rPr>
              <a:t>w</a:t>
            </a:r>
            <a:r>
              <a:rPr lang="en-US" sz="2200" dirty="0" err="1" smtClean="0">
                <a:solidFill>
                  <a:srgbClr val="0000FF"/>
                </a:solidFill>
                <a:latin typeface="Times"/>
                <a:cs typeface="Times New Roman"/>
              </a:rPr>
              <a:t>(</a:t>
            </a:r>
            <a:r>
              <a:rPr lang="en-US" sz="2200" i="1" dirty="0" err="1" smtClean="0">
                <a:solidFill>
                  <a:srgbClr val="0000FF"/>
                </a:solidFill>
                <a:latin typeface="Times"/>
                <a:cs typeface="Times New Roman"/>
              </a:rPr>
              <a:t>λ</a:t>
            </a:r>
            <a:r>
              <a:rPr lang="en-US" sz="2200" dirty="0" smtClean="0">
                <a:solidFill>
                  <a:srgbClr val="0000FF"/>
                </a:solidFill>
                <a:latin typeface="Times"/>
                <a:cs typeface="Times New Roman"/>
              </a:rPr>
              <a:t>) in </a:t>
            </a:r>
            <a:r>
              <a:rPr lang="en-US" sz="2200" dirty="0" err="1" smtClean="0">
                <a:solidFill>
                  <a:srgbClr val="0000FF"/>
                </a:solidFill>
                <a:latin typeface="Times"/>
                <a:cs typeface="Times New Roman"/>
              </a:rPr>
              <a:t>mW</a:t>
            </a:r>
            <a:r>
              <a:rPr lang="en-US" sz="2200" dirty="0" smtClean="0">
                <a:solidFill>
                  <a:srgbClr val="0000FF"/>
                </a:solidFill>
                <a:latin typeface="Times"/>
                <a:cs typeface="Times New Roman"/>
              </a:rPr>
              <a:t> cm</a:t>
            </a:r>
            <a:r>
              <a:rPr lang="en-US" sz="2200" baseline="30000" dirty="0" smtClean="0">
                <a:solidFill>
                  <a:srgbClr val="0000FF"/>
                </a:solidFill>
                <a:latin typeface="Times"/>
                <a:cs typeface="Times New Roman"/>
              </a:rPr>
              <a:t>-2</a:t>
            </a:r>
            <a:r>
              <a:rPr lang="en-US" sz="2200" dirty="0" smtClean="0">
                <a:solidFill>
                  <a:srgbClr val="0000FF"/>
                </a:solidFill>
                <a:latin typeface="Times"/>
                <a:cs typeface="Times New Roman"/>
              </a:rPr>
              <a:t> μm</a:t>
            </a:r>
            <a:r>
              <a:rPr lang="en-US" sz="2200" baseline="30000" dirty="0" smtClean="0">
                <a:solidFill>
                  <a:srgbClr val="0000FF"/>
                </a:solidFill>
                <a:latin typeface="Times"/>
                <a:cs typeface="Times New Roman"/>
              </a:rPr>
              <a:t>-1 </a:t>
            </a:r>
            <a:r>
              <a:rPr lang="en-US" sz="2200" dirty="0" smtClean="0">
                <a:solidFill>
                  <a:srgbClr val="0000FF"/>
                </a:solidFill>
                <a:latin typeface="Times"/>
                <a:cs typeface="Times New Roman"/>
              </a:rPr>
              <a:t>sr</a:t>
            </a:r>
            <a:r>
              <a:rPr lang="en-US" sz="2200" baseline="30000" dirty="0" smtClean="0">
                <a:solidFill>
                  <a:srgbClr val="0000FF"/>
                </a:solidFill>
                <a:latin typeface="Times"/>
                <a:cs typeface="Times New Roman"/>
              </a:rPr>
              <a:t>-1</a:t>
            </a:r>
            <a:r>
              <a:rPr lang="en-US" sz="2200" dirty="0" smtClean="0">
                <a:solidFill>
                  <a:srgbClr val="0000FF"/>
                </a:solidFill>
                <a:latin typeface="Times"/>
                <a:cs typeface="Times New Roman"/>
              </a:rPr>
              <a:t>.</a:t>
            </a:r>
          </a:p>
          <a:p>
            <a:pPr marL="885660" lvl="1" indent="-379564">
              <a:lnSpc>
                <a:spcPct val="90000"/>
              </a:lnSpc>
              <a:spcBef>
                <a:spcPct val="10000"/>
              </a:spcBef>
              <a:buFont typeface="Wingdings" charset="2"/>
              <a:buChar char="§"/>
            </a:pPr>
            <a:r>
              <a:rPr lang="en-US" sz="2200" b="1" dirty="0" smtClean="0">
                <a:solidFill>
                  <a:srgbClr val="0000FF"/>
                </a:solidFill>
                <a:latin typeface="Times"/>
                <a:cs typeface="Times New Roman"/>
              </a:rPr>
              <a:t>Chlorophyll-a</a:t>
            </a:r>
            <a:r>
              <a:rPr lang="en-US" sz="2200" dirty="0" smtClean="0">
                <a:solidFill>
                  <a:srgbClr val="0000FF"/>
                </a:solidFill>
                <a:latin typeface="Times"/>
                <a:cs typeface="Times New Roman"/>
              </a:rPr>
              <a:t> Concentration (Chl-a) in mg m</a:t>
            </a:r>
            <a:r>
              <a:rPr lang="en-US" sz="2200" baseline="30000" dirty="0" smtClean="0">
                <a:solidFill>
                  <a:srgbClr val="0000FF"/>
                </a:solidFill>
                <a:latin typeface="Times"/>
                <a:cs typeface="Times New Roman"/>
              </a:rPr>
              <a:t>-3</a:t>
            </a:r>
            <a:r>
              <a:rPr lang="en-US" sz="2200" dirty="0" smtClean="0">
                <a:solidFill>
                  <a:srgbClr val="0000FF"/>
                </a:solidFill>
                <a:latin typeface="Times"/>
                <a:cs typeface="Times New Roman"/>
              </a:rPr>
              <a:t>.</a:t>
            </a:r>
            <a:endParaRPr lang="en-US" sz="2200" baseline="30000" dirty="0" smtClean="0">
              <a:solidFill>
                <a:srgbClr val="0000FF"/>
              </a:solidFill>
              <a:latin typeface="Times"/>
              <a:cs typeface="Times New Roman"/>
            </a:endParaRPr>
          </a:p>
          <a:p>
            <a:pPr marL="885660" lvl="1" indent="-379564">
              <a:lnSpc>
                <a:spcPct val="90000"/>
              </a:lnSpc>
              <a:spcBef>
                <a:spcPct val="10000"/>
              </a:spcBef>
              <a:buFont typeface="Wingdings" charset="2"/>
              <a:buChar char="§"/>
            </a:pPr>
            <a:r>
              <a:rPr lang="en-US" sz="2200" dirty="0" smtClean="0">
                <a:solidFill>
                  <a:srgbClr val="0000FF"/>
                </a:solidFill>
                <a:latin typeface="Times"/>
                <a:cs typeface="Times New Roman"/>
              </a:rPr>
              <a:t>Water </a:t>
            </a:r>
            <a:r>
              <a:rPr lang="en-US" sz="2200" b="1" dirty="0" smtClean="0">
                <a:solidFill>
                  <a:srgbClr val="0000FF"/>
                </a:solidFill>
                <a:latin typeface="Times"/>
                <a:cs typeface="Times New Roman"/>
              </a:rPr>
              <a:t>Diffuse Attenuation Coefficient </a:t>
            </a:r>
            <a:r>
              <a:rPr lang="en-US" sz="2200" dirty="0" smtClean="0">
                <a:solidFill>
                  <a:srgbClr val="0000FF"/>
                </a:solidFill>
                <a:latin typeface="Times"/>
                <a:cs typeface="Times New Roman"/>
              </a:rPr>
              <a:t>at 490 nm </a:t>
            </a:r>
            <a:r>
              <a:rPr lang="en-US" sz="2200" i="1" dirty="0" smtClean="0">
                <a:solidFill>
                  <a:srgbClr val="0000FF"/>
                </a:solidFill>
                <a:latin typeface="Times"/>
                <a:cs typeface="Times New Roman"/>
              </a:rPr>
              <a:t>K</a:t>
            </a:r>
            <a:r>
              <a:rPr lang="en-US" sz="2200" i="1" baseline="-9000" dirty="0" smtClean="0">
                <a:solidFill>
                  <a:srgbClr val="0000FF"/>
                </a:solidFill>
                <a:latin typeface="Times"/>
                <a:cs typeface="Times New Roman"/>
              </a:rPr>
              <a:t>d</a:t>
            </a:r>
            <a:r>
              <a:rPr lang="en-US" sz="2200" dirty="0" smtClean="0">
                <a:solidFill>
                  <a:srgbClr val="0000FF"/>
                </a:solidFill>
                <a:latin typeface="Times"/>
                <a:cs typeface="Times New Roman"/>
              </a:rPr>
              <a:t>(490) in m</a:t>
            </a:r>
            <a:r>
              <a:rPr lang="en-US" sz="2200" baseline="30000" dirty="0" smtClean="0">
                <a:solidFill>
                  <a:srgbClr val="0000FF"/>
                </a:solidFill>
                <a:latin typeface="Times"/>
                <a:cs typeface="Times New Roman"/>
              </a:rPr>
              <a:t>-1</a:t>
            </a:r>
            <a:r>
              <a:rPr lang="en-US" sz="2200" dirty="0" smtClean="0">
                <a:solidFill>
                  <a:srgbClr val="0000FF"/>
                </a:solidFill>
                <a:latin typeface="Times"/>
                <a:cs typeface="Times New Roman"/>
              </a:rPr>
              <a:t>, which is related to light penetration and availability in aquatic systems.</a:t>
            </a:r>
          </a:p>
          <a:p>
            <a:pPr marL="885660" lvl="1" indent="-379564">
              <a:lnSpc>
                <a:spcPct val="90000"/>
              </a:lnSpc>
              <a:spcBef>
                <a:spcPct val="10000"/>
              </a:spcBef>
              <a:buFont typeface="Wingdings" charset="2"/>
              <a:buChar char="§"/>
            </a:pPr>
            <a:r>
              <a:rPr lang="en-US" sz="2200" dirty="0" smtClean="0">
                <a:solidFill>
                  <a:srgbClr val="800080"/>
                </a:solidFill>
                <a:latin typeface="Times"/>
                <a:cs typeface="Times New Roman"/>
              </a:rPr>
              <a:t>Water Diffuse Attenuation Coefficient for Photosynthetically Available Radiation (PAR) </a:t>
            </a:r>
            <a:r>
              <a:rPr lang="en-US" sz="2200" b="1" i="1" dirty="0" err="1" smtClean="0">
                <a:solidFill>
                  <a:srgbClr val="800080"/>
                </a:solidFill>
                <a:latin typeface="Times"/>
                <a:cs typeface="Times New Roman"/>
              </a:rPr>
              <a:t>K</a:t>
            </a:r>
            <a:r>
              <a:rPr lang="en-US" sz="2200" b="1" i="1" baseline="-9000" dirty="0" err="1" smtClean="0">
                <a:solidFill>
                  <a:srgbClr val="800080"/>
                </a:solidFill>
                <a:latin typeface="Times"/>
                <a:cs typeface="Times New Roman"/>
              </a:rPr>
              <a:t>d</a:t>
            </a:r>
            <a:r>
              <a:rPr lang="en-US" sz="2200" b="1" dirty="0" err="1" smtClean="0">
                <a:solidFill>
                  <a:srgbClr val="800080"/>
                </a:solidFill>
                <a:latin typeface="Times"/>
                <a:cs typeface="Times New Roman"/>
              </a:rPr>
              <a:t>(PAR</a:t>
            </a:r>
            <a:r>
              <a:rPr lang="en-US" sz="2200" b="1" dirty="0" smtClean="0">
                <a:solidFill>
                  <a:srgbClr val="800080"/>
                </a:solidFill>
                <a:latin typeface="Times"/>
                <a:cs typeface="Times New Roman"/>
              </a:rPr>
              <a:t>) </a:t>
            </a:r>
            <a:r>
              <a:rPr lang="en-US" sz="2200" dirty="0" smtClean="0">
                <a:solidFill>
                  <a:srgbClr val="800080"/>
                </a:solidFill>
                <a:latin typeface="Times"/>
                <a:cs typeface="Times New Roman"/>
              </a:rPr>
              <a:t>in m</a:t>
            </a:r>
            <a:r>
              <a:rPr lang="en-US" sz="2200" baseline="30000" dirty="0" smtClean="0">
                <a:solidFill>
                  <a:srgbClr val="800080"/>
                </a:solidFill>
                <a:latin typeface="Times"/>
                <a:cs typeface="Times New Roman"/>
              </a:rPr>
              <a:t>-1</a:t>
            </a:r>
            <a:r>
              <a:rPr lang="en-US" sz="2200" dirty="0" smtClean="0">
                <a:solidFill>
                  <a:srgbClr val="800080"/>
                </a:solidFill>
                <a:latin typeface="Times"/>
                <a:cs typeface="Times New Roman"/>
              </a:rPr>
              <a:t>.</a:t>
            </a:r>
          </a:p>
          <a:p>
            <a:pPr marL="885660" lvl="1" indent="-379564">
              <a:lnSpc>
                <a:spcPct val="90000"/>
              </a:lnSpc>
              <a:spcBef>
                <a:spcPct val="10000"/>
              </a:spcBef>
              <a:buFont typeface="Wingdings" charset="2"/>
              <a:buChar char="§"/>
            </a:pPr>
            <a:r>
              <a:rPr lang="en-US" sz="2200" dirty="0" smtClean="0">
                <a:solidFill>
                  <a:srgbClr val="800080"/>
                </a:solidFill>
                <a:latin typeface="Times"/>
                <a:cs typeface="Times New Roman"/>
              </a:rPr>
              <a:t>Inherent Optical Properties (</a:t>
            </a:r>
            <a:r>
              <a:rPr lang="en-US" sz="2200" b="1" dirty="0" err="1" smtClean="0">
                <a:solidFill>
                  <a:srgbClr val="800080"/>
                </a:solidFill>
                <a:latin typeface="Times"/>
                <a:cs typeface="Times New Roman"/>
              </a:rPr>
              <a:t>IOPs</a:t>
            </a:r>
            <a:r>
              <a:rPr lang="en-US" sz="2200" dirty="0" smtClean="0">
                <a:solidFill>
                  <a:srgbClr val="800080"/>
                </a:solidFill>
                <a:latin typeface="Times"/>
                <a:cs typeface="Times New Roman"/>
              </a:rPr>
              <a:t>). </a:t>
            </a:r>
          </a:p>
          <a:p>
            <a:pPr marL="885660" lvl="1" indent="-379564">
              <a:lnSpc>
                <a:spcPct val="90000"/>
              </a:lnSpc>
              <a:spcBef>
                <a:spcPct val="10000"/>
              </a:spcBef>
              <a:buFont typeface="Wingdings" charset="2"/>
              <a:buChar char="§"/>
            </a:pPr>
            <a:r>
              <a:rPr lang="en-US" sz="2200" dirty="0" smtClean="0">
                <a:solidFill>
                  <a:srgbClr val="800080"/>
                </a:solidFill>
                <a:latin typeface="Times"/>
                <a:cs typeface="Times New Roman"/>
              </a:rPr>
              <a:t>Others, e.g., </a:t>
            </a:r>
            <a:r>
              <a:rPr lang="en-US" sz="2200" b="1" dirty="0" smtClean="0">
                <a:solidFill>
                  <a:srgbClr val="800080"/>
                </a:solidFill>
                <a:latin typeface="Times"/>
                <a:cs typeface="Times New Roman"/>
              </a:rPr>
              <a:t>Total Suspended Sediment </a:t>
            </a:r>
            <a:r>
              <a:rPr lang="en-US" sz="2200" dirty="0" smtClean="0">
                <a:solidFill>
                  <a:srgbClr val="800080"/>
                </a:solidFill>
                <a:latin typeface="Times"/>
                <a:cs typeface="Times New Roman"/>
              </a:rPr>
              <a:t>(TSS) in mg l</a:t>
            </a:r>
            <a:r>
              <a:rPr lang="en-US" sz="2200" baseline="30000" dirty="0" smtClean="0">
                <a:solidFill>
                  <a:srgbClr val="800080"/>
                </a:solidFill>
                <a:latin typeface="Times"/>
                <a:cs typeface="Times New Roman"/>
              </a:rPr>
              <a:t>-1</a:t>
            </a:r>
            <a:r>
              <a:rPr lang="en-US" sz="2200" dirty="0" smtClean="0">
                <a:solidFill>
                  <a:srgbClr val="800080"/>
                </a:solidFill>
                <a:latin typeface="Times"/>
                <a:cs typeface="Times New Roman"/>
              </a:rPr>
              <a:t>, water </a:t>
            </a:r>
            <a:r>
              <a:rPr lang="en-US" sz="2200" b="1" dirty="0" smtClean="0">
                <a:solidFill>
                  <a:srgbClr val="800080"/>
                </a:solidFill>
                <a:latin typeface="Times"/>
                <a:cs typeface="Times New Roman"/>
              </a:rPr>
              <a:t>Turbidity</a:t>
            </a:r>
            <a:r>
              <a:rPr lang="en-US" sz="2200" dirty="0" smtClean="0">
                <a:solidFill>
                  <a:srgbClr val="800080"/>
                </a:solidFill>
                <a:latin typeface="Times"/>
                <a:cs typeface="Times New Roman"/>
              </a:rPr>
              <a:t> in NTU, etc.   </a:t>
            </a:r>
          </a:p>
          <a:p>
            <a:pPr marL="379564" indent="-379564">
              <a:lnSpc>
                <a:spcPct val="90000"/>
              </a:lnSpc>
              <a:spcBef>
                <a:spcPts val="599"/>
              </a:spcBef>
              <a:buFont typeface="Wingdings" pitchFamily="-84" charset="2"/>
              <a:buChar char="Ø"/>
              <a:defRPr/>
            </a:pPr>
            <a:r>
              <a:rPr lang="en-US" sz="2800" dirty="0" smtClean="0">
                <a:solidFill>
                  <a:srgbClr val="000000"/>
                </a:solidFill>
                <a:latin typeface="Times"/>
                <a:cs typeface="Times New Roman"/>
              </a:rPr>
              <a:t>Ocean biological and biogeochemical properties, e.g., Chl-a, </a:t>
            </a:r>
            <a:r>
              <a:rPr lang="en-US" sz="2800" i="1" dirty="0" smtClean="0">
                <a:solidFill>
                  <a:srgbClr val="000000"/>
                </a:solidFill>
                <a:latin typeface="Times"/>
                <a:cs typeface="Times New Roman"/>
              </a:rPr>
              <a:t>K</a:t>
            </a:r>
            <a:r>
              <a:rPr lang="en-US" sz="2800" i="1" baseline="-9000" dirty="0" smtClean="0">
                <a:solidFill>
                  <a:srgbClr val="000000"/>
                </a:solidFill>
                <a:latin typeface="Times"/>
                <a:cs typeface="Times New Roman"/>
              </a:rPr>
              <a:t>d</a:t>
            </a:r>
            <a:r>
              <a:rPr lang="en-US" sz="2800" dirty="0" smtClean="0">
                <a:solidFill>
                  <a:srgbClr val="000000"/>
                </a:solidFill>
                <a:latin typeface="Times"/>
                <a:cs typeface="Times New Roman"/>
              </a:rPr>
              <a:t>(490), TSS, Turbidity, etc., are derived from satellite-measured </a:t>
            </a:r>
            <a:r>
              <a:rPr lang="en-US" sz="2800" i="1" dirty="0" err="1" smtClean="0">
                <a:solidFill>
                  <a:srgbClr val="000000"/>
                </a:solidFill>
                <a:latin typeface="Times"/>
                <a:cs typeface="Times New Roman"/>
              </a:rPr>
              <a:t>nL</a:t>
            </a:r>
            <a:r>
              <a:rPr lang="en-US" sz="2800" i="1" baseline="-9000" dirty="0" err="1" smtClean="0">
                <a:solidFill>
                  <a:srgbClr val="000000"/>
                </a:solidFill>
                <a:latin typeface="Times"/>
                <a:cs typeface="Times New Roman"/>
              </a:rPr>
              <a:t>w</a:t>
            </a:r>
            <a:r>
              <a:rPr lang="en-US" sz="2800" dirty="0" err="1" smtClean="0">
                <a:solidFill>
                  <a:srgbClr val="000000"/>
                </a:solidFill>
                <a:latin typeface="Times"/>
                <a:cs typeface="Times New Roman"/>
              </a:rPr>
              <a:t>(</a:t>
            </a:r>
            <a:r>
              <a:rPr lang="en-US" sz="2800" i="1" dirty="0" err="1" smtClean="0">
                <a:solidFill>
                  <a:srgbClr val="000000"/>
                </a:solidFill>
                <a:latin typeface="Times"/>
                <a:cs typeface="Times New Roman"/>
              </a:rPr>
              <a:t>λ</a:t>
            </a:r>
            <a:r>
              <a:rPr lang="en-US" sz="2800" dirty="0" smtClean="0">
                <a:solidFill>
                  <a:srgbClr val="000000"/>
                </a:solidFill>
                <a:latin typeface="Times"/>
                <a:cs typeface="Times New Roman"/>
              </a:rPr>
              <a:t>) spectra.</a:t>
            </a:r>
          </a:p>
          <a:p>
            <a:pPr marL="379564" indent="-379564">
              <a:lnSpc>
                <a:spcPct val="90000"/>
              </a:lnSpc>
              <a:spcBef>
                <a:spcPts val="599"/>
              </a:spcBef>
              <a:buFont typeface="Wingdings" pitchFamily="-84" charset="2"/>
              <a:buChar char="Ø"/>
              <a:defRPr/>
            </a:pPr>
            <a:r>
              <a:rPr lang="en-US" sz="2800" dirty="0" smtClean="0">
                <a:solidFill>
                  <a:srgbClr val="000000"/>
                </a:solidFill>
                <a:latin typeface="Times"/>
                <a:cs typeface="Times New Roman"/>
              </a:rPr>
              <a:t>Ocean color data processing:</a:t>
            </a:r>
            <a:r>
              <a:rPr lang="en-US" sz="2500" dirty="0" smtClean="0">
                <a:solidFill>
                  <a:srgbClr val="000000"/>
                </a:solidFill>
                <a:latin typeface="Times"/>
                <a:cs typeface="Times New Roman"/>
              </a:rPr>
              <a:t> </a:t>
            </a:r>
          </a:p>
          <a:p>
            <a:pPr marL="885660" lvl="1" indent="-379564">
              <a:lnSpc>
                <a:spcPct val="90000"/>
              </a:lnSpc>
              <a:spcBef>
                <a:spcPts val="599"/>
              </a:spcBef>
              <a:buFont typeface="Wingdings" charset="2"/>
              <a:buChar char="§"/>
            </a:pPr>
            <a:r>
              <a:rPr lang="en-US" sz="2200" dirty="0" smtClean="0">
                <a:solidFill>
                  <a:srgbClr val="000000"/>
                </a:solidFill>
                <a:latin typeface="Times"/>
                <a:cs typeface="Times New Roman"/>
              </a:rPr>
              <a:t>NOAA Multi-Sensor Level-1 to Level-2 (</a:t>
            </a:r>
            <a:r>
              <a:rPr lang="en-US" sz="2200" dirty="0" smtClean="0">
                <a:solidFill>
                  <a:srgbClr val="0000FF"/>
                </a:solidFill>
                <a:latin typeface="Times"/>
                <a:cs typeface="Times New Roman"/>
              </a:rPr>
              <a:t>NOAA-</a:t>
            </a:r>
            <a:r>
              <a:rPr lang="en-US" sz="2200" b="1" dirty="0" smtClean="0">
                <a:solidFill>
                  <a:srgbClr val="0000FF"/>
                </a:solidFill>
                <a:latin typeface="Times"/>
                <a:cs typeface="Times New Roman"/>
              </a:rPr>
              <a:t>MSL12</a:t>
            </a:r>
            <a:r>
              <a:rPr lang="en-US" sz="2200" dirty="0" smtClean="0">
                <a:solidFill>
                  <a:srgbClr val="000000"/>
                </a:solidFill>
                <a:latin typeface="Times"/>
                <a:cs typeface="Times New Roman"/>
              </a:rPr>
              <a:t>), which is now NOAA VIIRS </a:t>
            </a:r>
            <a:r>
              <a:rPr lang="en-US" sz="2200" b="1" dirty="0" smtClean="0">
                <a:solidFill>
                  <a:srgbClr val="000000"/>
                </a:solidFill>
                <a:latin typeface="Times"/>
                <a:cs typeface="Times New Roman"/>
              </a:rPr>
              <a:t>official ocean color data processing</a:t>
            </a:r>
            <a:r>
              <a:rPr lang="en-US" sz="2200" dirty="0" smtClean="0">
                <a:solidFill>
                  <a:srgbClr val="000000"/>
                </a:solidFill>
                <a:latin typeface="Times"/>
                <a:cs typeface="Times New Roman"/>
              </a:rPr>
              <a:t>.</a:t>
            </a:r>
          </a:p>
        </p:txBody>
      </p:sp>
      <p:sp>
        <p:nvSpPr>
          <p:cNvPr id="6" name="Rectangle 3"/>
          <p:cNvSpPr>
            <a:spLocks noGrp="1" noChangeArrowheads="1"/>
          </p:cNvSpPr>
          <p:nvPr>
            <p:ph type="title"/>
          </p:nvPr>
        </p:nvSpPr>
        <p:spPr>
          <a:xfrm>
            <a:off x="609600" y="152401"/>
            <a:ext cx="8839200" cy="609599"/>
          </a:xfrm>
          <a:noFill/>
          <a:ln/>
        </p:spPr>
        <p:txBody>
          <a:bodyPr/>
          <a:lstStyle/>
          <a:p>
            <a:r>
              <a:rPr lang="en-US" sz="3200" b="1" dirty="0" smtClean="0">
                <a:solidFill>
                  <a:srgbClr val="0000FF"/>
                </a:solidFill>
                <a:latin typeface="Times New Roman"/>
                <a:cs typeface="Times New Roman"/>
              </a:rPr>
              <a:t>Satellite-Measured Ocean Color Products</a:t>
            </a:r>
            <a:endParaRPr lang="en-US" sz="3200" dirty="0">
              <a:solidFill>
                <a:srgbClr val="0000FF"/>
              </a:solidFill>
              <a:latin typeface="Times New Roman"/>
              <a:cs typeface="Times New Roman"/>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228600" y="6477000"/>
            <a:ext cx="9555480" cy="431800"/>
          </a:xfrm>
          <a:prstGeom prst="rect">
            <a:avLst/>
          </a:prstGeom>
          <a:noFill/>
          <a:ln w="12700">
            <a:noFill/>
            <a:miter lim="800000"/>
            <a:headEnd/>
            <a:tailEnd/>
          </a:ln>
          <a:effectLst>
            <a:outerShdw blurRad="63500" dist="29783" dir="3885598" algn="ctr" rotWithShape="0">
              <a:schemeClr val="bg2">
                <a:alpha val="74998"/>
              </a:schemeClr>
            </a:outerShdw>
          </a:effectLst>
        </p:spPr>
        <p:txBody>
          <a:bodyPr lIns="100575" tIns="49405" rIns="100575" bIns="49405" anchor="ctr">
            <a:prstTxWarp prst="textNoShape">
              <a:avLst/>
            </a:prstTxWarp>
          </a:bodyPr>
          <a:lstStyle/>
          <a:p>
            <a:pPr algn="ctr">
              <a:lnSpc>
                <a:spcPct val="90000"/>
              </a:lnSpc>
              <a:defRPr/>
            </a:pPr>
            <a:r>
              <a:rPr lang="en-US" sz="2200" b="1" dirty="0">
                <a:solidFill>
                  <a:srgbClr val="0000FF"/>
                </a:solidFill>
                <a:latin typeface="Times New Roman"/>
                <a:cs typeface="Times New Roman"/>
              </a:rPr>
              <a:t>Generated using</a:t>
            </a:r>
            <a:r>
              <a:rPr lang="en-US" sz="2200" b="1" dirty="0" smtClean="0">
                <a:solidFill>
                  <a:srgbClr val="0000FF"/>
                </a:solidFill>
                <a:latin typeface="Times New Roman"/>
                <a:cs typeface="Times New Roman"/>
              </a:rPr>
              <a:t> MSL12 </a:t>
            </a:r>
            <a:r>
              <a:rPr lang="en-US" sz="2200" b="1" dirty="0">
                <a:solidFill>
                  <a:srgbClr val="0000FF"/>
                </a:solidFill>
                <a:latin typeface="Times New Roman"/>
                <a:cs typeface="Times New Roman"/>
              </a:rPr>
              <a:t>for VIIRS ocean color data processing</a:t>
            </a:r>
            <a:endParaRPr lang="en-US" sz="4900" dirty="0">
              <a:solidFill>
                <a:schemeClr val="tx2"/>
              </a:solidFill>
              <a:latin typeface="Times New Roman"/>
              <a:cs typeface="Times New Roman"/>
            </a:endParaRPr>
          </a:p>
        </p:txBody>
      </p:sp>
      <p:sp>
        <p:nvSpPr>
          <p:cNvPr id="11" name="Rectangle 2"/>
          <p:cNvSpPr>
            <a:spLocks noGrp="1" noChangeArrowheads="1"/>
          </p:cNvSpPr>
          <p:nvPr>
            <p:ph type="title"/>
          </p:nvPr>
        </p:nvSpPr>
        <p:spPr bwMode="auto">
          <a:xfrm>
            <a:off x="251460" y="172724"/>
            <a:ext cx="9555480" cy="1046480"/>
          </a:xfrm>
          <a:prstGeom prst="rect">
            <a:avLst/>
          </a:prstGeom>
          <a:noFill/>
          <a:ln w="9525">
            <a:noFill/>
            <a:miter lim="800000"/>
            <a:headEnd/>
            <a:tailEnd/>
          </a:ln>
          <a:effectLst>
            <a:outerShdw blurRad="63500" dist="29783" dir="3885598" algn="ctr" rotWithShape="0">
              <a:srgbClr val="919191">
                <a:alpha val="74998"/>
              </a:srgbClr>
            </a:outerShdw>
          </a:effectLst>
        </p:spPr>
        <p:txBody>
          <a:bodyPr/>
          <a:lstStyle/>
          <a:p>
            <a:pPr defTabSz="1016326" eaLnBrk="1" fontAlgn="auto" hangingPunct="1">
              <a:spcBef>
                <a:spcPts val="0"/>
              </a:spcBef>
              <a:spcAft>
                <a:spcPts val="0"/>
              </a:spcAft>
              <a:defRPr/>
            </a:pPr>
            <a:r>
              <a:rPr lang="en-US" sz="3600" b="1" kern="0" dirty="0">
                <a:solidFill>
                  <a:srgbClr val="0000FF"/>
                </a:solidFill>
                <a:latin typeface="Times New Roman"/>
                <a:cs typeface="Times New Roman"/>
              </a:rPr>
              <a:t>VIIRS Climatology Chlorophyll-a Image</a:t>
            </a:r>
            <a:r>
              <a:rPr lang="en-US" sz="3600" b="1" kern="0" dirty="0">
                <a:solidFill>
                  <a:srgbClr val="0000FF"/>
                </a:solidFill>
                <a:latin typeface="Arial" pitchFamily="-84" charset="0"/>
              </a:rPr>
              <a:t/>
            </a:r>
            <a:br>
              <a:rPr lang="en-US" sz="3600" b="1" kern="0" dirty="0">
                <a:solidFill>
                  <a:srgbClr val="0000FF"/>
                </a:solidFill>
                <a:latin typeface="Arial" pitchFamily="-84" charset="0"/>
              </a:rPr>
            </a:br>
            <a:r>
              <a:rPr lang="en-US" sz="3100" b="1" kern="0" dirty="0" smtClean="0">
                <a:solidFill>
                  <a:srgbClr val="000000"/>
                </a:solidFill>
                <a:latin typeface="Times New Roman"/>
                <a:cs typeface="Times New Roman"/>
              </a:rPr>
              <a:t>(April </a:t>
            </a:r>
            <a:r>
              <a:rPr lang="en-US" sz="3100" b="1" kern="0" dirty="0">
                <a:solidFill>
                  <a:srgbClr val="000000"/>
                </a:solidFill>
                <a:latin typeface="Times New Roman"/>
                <a:cs typeface="Times New Roman"/>
              </a:rPr>
              <a:t>2012 to</a:t>
            </a:r>
            <a:r>
              <a:rPr lang="en-US" sz="3100" b="1" kern="0" dirty="0" smtClean="0">
                <a:solidFill>
                  <a:srgbClr val="000000"/>
                </a:solidFill>
                <a:latin typeface="Times New Roman"/>
                <a:cs typeface="Times New Roman"/>
              </a:rPr>
              <a:t> December </a:t>
            </a:r>
            <a:r>
              <a:rPr lang="en-US" sz="3100" b="1" kern="0" dirty="0">
                <a:solidFill>
                  <a:srgbClr val="000000"/>
                </a:solidFill>
                <a:latin typeface="Times New Roman"/>
                <a:cs typeface="Times New Roman"/>
              </a:rPr>
              <a:t>2013)</a:t>
            </a:r>
            <a:endParaRPr lang="en-US" sz="2000" kern="0" dirty="0">
              <a:solidFill>
                <a:sysClr val="windowText" lastClr="000000"/>
              </a:solidFill>
              <a:latin typeface="Times New Roman"/>
              <a:cs typeface="Times New Roman"/>
            </a:endParaRPr>
          </a:p>
        </p:txBody>
      </p:sp>
      <p:pic>
        <p:nvPicPr>
          <p:cNvPr id="6" name="Picture 5" descr="V201204_201312_L3_chlor_a.png"/>
          <p:cNvPicPr>
            <a:picLocks noChangeAspect="1"/>
          </p:cNvPicPr>
          <p:nvPr/>
        </p:nvPicPr>
        <p:blipFill>
          <a:blip r:embed="rId3"/>
          <a:stretch>
            <a:fillRect/>
          </a:stretch>
        </p:blipFill>
        <p:spPr>
          <a:xfrm>
            <a:off x="0" y="1295400"/>
            <a:ext cx="10058400" cy="5181600"/>
          </a:xfrm>
          <a:prstGeom prst="rect">
            <a:avLst/>
          </a:prstGeom>
        </p:spPr>
      </p:pic>
      <p:sp>
        <p:nvSpPr>
          <p:cNvPr id="7" name="Rectangle 6"/>
          <p:cNvSpPr>
            <a:spLocks noChangeArrowheads="1"/>
          </p:cNvSpPr>
          <p:nvPr/>
        </p:nvSpPr>
        <p:spPr bwMode="auto">
          <a:xfrm>
            <a:off x="5181600" y="6019800"/>
            <a:ext cx="4358640" cy="431800"/>
          </a:xfrm>
          <a:prstGeom prst="rect">
            <a:avLst/>
          </a:prstGeom>
          <a:noFill/>
          <a:ln w="12700">
            <a:noFill/>
            <a:miter lim="800000"/>
            <a:headEnd/>
            <a:tailEnd/>
          </a:ln>
          <a:effectLst>
            <a:outerShdw blurRad="63500" dist="29783" dir="3885598" algn="ctr" rotWithShape="0">
              <a:schemeClr val="bg2">
                <a:alpha val="74998"/>
              </a:schemeClr>
            </a:outerShdw>
          </a:effectLst>
        </p:spPr>
        <p:txBody>
          <a:bodyPr lIns="100575" tIns="49405" rIns="100575" bIns="49405" anchor="ctr">
            <a:prstTxWarp prst="textNoShape">
              <a:avLst/>
            </a:prstTxWarp>
          </a:bodyPr>
          <a:lstStyle/>
          <a:p>
            <a:pPr algn="ctr">
              <a:lnSpc>
                <a:spcPct val="90000"/>
              </a:lnSpc>
              <a:defRPr/>
            </a:pPr>
            <a:r>
              <a:rPr lang="en-US" sz="2200" dirty="0">
                <a:solidFill>
                  <a:schemeClr val="bg1"/>
                </a:solidFill>
              </a:rPr>
              <a:t>Log scale: 0.01 to 64 mg/m</a:t>
            </a:r>
            <a:r>
              <a:rPr lang="en-US" sz="2200" baseline="30000" dirty="0">
                <a:solidFill>
                  <a:schemeClr val="bg1"/>
                </a:solidFill>
              </a:rPr>
              <a:t>3</a:t>
            </a:r>
            <a:endParaRPr lang="en-US" sz="4900" baseline="30000" dirty="0">
              <a:solidFill>
                <a:schemeClr val="tx2"/>
              </a:solidFill>
            </a:endParaRPr>
          </a:p>
        </p:txBody>
      </p:sp>
      <p:sp>
        <p:nvSpPr>
          <p:cNvPr id="8" name="TextBox 7"/>
          <p:cNvSpPr txBox="1"/>
          <p:nvPr/>
        </p:nvSpPr>
        <p:spPr>
          <a:xfrm>
            <a:off x="152401" y="6934204"/>
            <a:ext cx="9753600" cy="483500"/>
          </a:xfrm>
          <a:prstGeom prst="rect">
            <a:avLst/>
          </a:prstGeom>
          <a:noFill/>
        </p:spPr>
        <p:txBody>
          <a:bodyPr wrap="square" lIns="91222" tIns="45610" rIns="91222" bIns="45610" rtlCol="0">
            <a:spAutoFit/>
          </a:bodyPr>
          <a:lstStyle/>
          <a:p>
            <a:pPr marL="452908" indent="-452908" eaLnBrk="0" hangingPunct="0">
              <a:lnSpc>
                <a:spcPct val="90000"/>
              </a:lnSpc>
              <a:spcAft>
                <a:spcPct val="10000"/>
              </a:spcAft>
              <a:buSzPct val="100000"/>
              <a:tabLst>
                <a:tab pos="452908" algn="l"/>
                <a:tab pos="633442" algn="l"/>
                <a:tab pos="1190870" algn="l"/>
              </a:tabLst>
            </a:pPr>
            <a:r>
              <a:rPr lang="en-US" sz="1400" dirty="0" smtClean="0">
                <a:latin typeface="Times New Roman"/>
                <a:cs typeface="Times New Roman"/>
              </a:rPr>
              <a:t>Wang, M., X. Liu, L. Tan, L. Jiang, S. Son, W. Shi, K. Rausch, and K. Voss, “Impacts of VIIRS SDR performance on ocean color products,” </a:t>
            </a:r>
            <a:r>
              <a:rPr lang="en-US" sz="1400" i="1" dirty="0" smtClean="0">
                <a:latin typeface="Times New Roman"/>
                <a:cs typeface="Times New Roman"/>
              </a:rPr>
              <a:t>J. </a:t>
            </a:r>
            <a:r>
              <a:rPr lang="en-US" sz="1400" i="1" dirty="0" err="1" smtClean="0">
                <a:latin typeface="Times New Roman"/>
                <a:cs typeface="Times New Roman"/>
              </a:rPr>
              <a:t>Geophys</a:t>
            </a:r>
            <a:r>
              <a:rPr lang="en-US" sz="1400" i="1" dirty="0" smtClean="0">
                <a:latin typeface="Times New Roman"/>
                <a:cs typeface="Times New Roman"/>
              </a:rPr>
              <a:t>. Res</a:t>
            </a:r>
            <a:r>
              <a:rPr lang="en-US" sz="1400" dirty="0" smtClean="0">
                <a:latin typeface="Times New Roman"/>
                <a:cs typeface="Times New Roman"/>
              </a:rPr>
              <a:t>. </a:t>
            </a:r>
            <a:r>
              <a:rPr lang="en-US" sz="1400" i="1" dirty="0" smtClean="0">
                <a:latin typeface="Times New Roman"/>
                <a:cs typeface="Times New Roman"/>
              </a:rPr>
              <a:t>Atmos</a:t>
            </a:r>
            <a:r>
              <a:rPr lang="en-US" sz="1400" dirty="0" smtClean="0">
                <a:latin typeface="Times New Roman"/>
                <a:cs typeface="Times New Roman"/>
              </a:rPr>
              <a:t>., </a:t>
            </a:r>
            <a:r>
              <a:rPr lang="en-US" sz="1400" b="1" dirty="0" smtClean="0">
                <a:latin typeface="Times New Roman"/>
                <a:cs typeface="Times New Roman"/>
              </a:rPr>
              <a:t>118</a:t>
            </a:r>
            <a:r>
              <a:rPr lang="en-US" sz="1400" dirty="0" smtClean="0">
                <a:latin typeface="Times New Roman"/>
                <a:cs typeface="Times New Roman"/>
              </a:rPr>
              <a:t>, 10,347–10,360, 2013. </a:t>
            </a:r>
            <a:r>
              <a:rPr lang="en-US" sz="1400" u="sng" dirty="0" smtClean="0">
                <a:latin typeface="Times New Roman"/>
                <a:cs typeface="Times New Roman"/>
                <a:hlinkClick r:id="rId4"/>
              </a:rPr>
              <a:t>http://dx.doi.org/10.1002/jgrd.50793</a:t>
            </a:r>
            <a:r>
              <a:rPr lang="en-US" sz="1400" dirty="0" smtClean="0">
                <a:latin typeface="Times New Roman"/>
                <a:cs typeface="Times New Roman"/>
              </a:rPr>
              <a:t> </a:t>
            </a:r>
            <a:r>
              <a:rPr lang="en-US" sz="1400" kern="0" dirty="0" smtClean="0">
                <a:latin typeface="Times New Roman"/>
                <a:cs typeface="Times New Roman"/>
              </a:rPr>
              <a:t> </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5196840" y="6304280"/>
            <a:ext cx="4358640" cy="431800"/>
          </a:xfrm>
          <a:prstGeom prst="rect">
            <a:avLst/>
          </a:prstGeom>
          <a:noFill/>
          <a:ln w="12700">
            <a:noFill/>
            <a:miter lim="800000"/>
            <a:headEnd/>
            <a:tailEnd/>
          </a:ln>
          <a:effectLst>
            <a:outerShdw blurRad="63500" dist="29783" dir="3885598" algn="ctr" rotWithShape="0">
              <a:schemeClr val="bg2">
                <a:alpha val="74998"/>
              </a:schemeClr>
            </a:outerShdw>
          </a:effectLst>
        </p:spPr>
        <p:txBody>
          <a:bodyPr lIns="100575" tIns="49405" rIns="100575" bIns="49405" anchor="ctr">
            <a:prstTxWarp prst="textNoShape">
              <a:avLst/>
            </a:prstTxWarp>
          </a:bodyPr>
          <a:lstStyle/>
          <a:p>
            <a:pPr algn="ctr">
              <a:lnSpc>
                <a:spcPct val="90000"/>
              </a:lnSpc>
              <a:defRPr/>
            </a:pPr>
            <a:r>
              <a:rPr lang="en-US" sz="2200" dirty="0">
                <a:solidFill>
                  <a:schemeClr val="bg1"/>
                </a:solidFill>
              </a:rPr>
              <a:t>Log scale: 0.01 to 64 mg/m</a:t>
            </a:r>
            <a:r>
              <a:rPr lang="en-US" sz="2200" baseline="30000" dirty="0">
                <a:solidFill>
                  <a:schemeClr val="bg1"/>
                </a:solidFill>
              </a:rPr>
              <a:t>3</a:t>
            </a:r>
            <a:endParaRPr lang="en-US" sz="4900" baseline="30000" dirty="0">
              <a:solidFill>
                <a:schemeClr val="tx2"/>
              </a:solidFill>
            </a:endParaRPr>
          </a:p>
        </p:txBody>
      </p:sp>
      <p:sp>
        <p:nvSpPr>
          <p:cNvPr id="10" name="Rectangle 3"/>
          <p:cNvSpPr>
            <a:spLocks noChangeArrowheads="1"/>
          </p:cNvSpPr>
          <p:nvPr/>
        </p:nvSpPr>
        <p:spPr bwMode="auto">
          <a:xfrm>
            <a:off x="251460" y="6908800"/>
            <a:ext cx="9555480" cy="431800"/>
          </a:xfrm>
          <a:prstGeom prst="rect">
            <a:avLst/>
          </a:prstGeom>
          <a:noFill/>
          <a:ln w="12700">
            <a:noFill/>
            <a:miter lim="800000"/>
            <a:headEnd/>
            <a:tailEnd/>
          </a:ln>
          <a:effectLst>
            <a:outerShdw blurRad="63500" dist="29783" dir="3885598" algn="ctr" rotWithShape="0">
              <a:schemeClr val="bg2">
                <a:alpha val="74998"/>
              </a:schemeClr>
            </a:outerShdw>
          </a:effectLst>
        </p:spPr>
        <p:txBody>
          <a:bodyPr lIns="100575" tIns="49405" rIns="100575" bIns="49405" anchor="ctr">
            <a:prstTxWarp prst="textNoShape">
              <a:avLst/>
            </a:prstTxWarp>
          </a:bodyPr>
          <a:lstStyle/>
          <a:p>
            <a:pPr algn="ctr">
              <a:lnSpc>
                <a:spcPct val="90000"/>
              </a:lnSpc>
              <a:defRPr/>
            </a:pPr>
            <a:r>
              <a:rPr lang="en-US" sz="2200" b="1" dirty="0">
                <a:solidFill>
                  <a:srgbClr val="0000FF"/>
                </a:solidFill>
                <a:latin typeface="Times New Roman"/>
                <a:cs typeface="Times New Roman"/>
              </a:rPr>
              <a:t>Generated using</a:t>
            </a:r>
            <a:r>
              <a:rPr lang="en-US" sz="2200" b="1" dirty="0" smtClean="0">
                <a:solidFill>
                  <a:srgbClr val="0000FF"/>
                </a:solidFill>
                <a:latin typeface="Times New Roman"/>
                <a:cs typeface="Times New Roman"/>
              </a:rPr>
              <a:t> MSL12 </a:t>
            </a:r>
            <a:r>
              <a:rPr lang="en-US" sz="2200" b="1" dirty="0">
                <a:solidFill>
                  <a:srgbClr val="0000FF"/>
                </a:solidFill>
                <a:latin typeface="Times New Roman"/>
                <a:cs typeface="Times New Roman"/>
              </a:rPr>
              <a:t>for VIIRS ocean color data processing</a:t>
            </a:r>
            <a:endParaRPr lang="en-US" sz="4900" dirty="0">
              <a:solidFill>
                <a:schemeClr val="tx2"/>
              </a:solidFill>
              <a:latin typeface="Times New Roman"/>
              <a:cs typeface="Times New Roman"/>
            </a:endParaRPr>
          </a:p>
        </p:txBody>
      </p:sp>
      <p:sp>
        <p:nvSpPr>
          <p:cNvPr id="11" name="Rectangle 2"/>
          <p:cNvSpPr>
            <a:spLocks noGrp="1" noChangeArrowheads="1"/>
          </p:cNvSpPr>
          <p:nvPr>
            <p:ph type="title"/>
          </p:nvPr>
        </p:nvSpPr>
        <p:spPr bwMode="auto">
          <a:xfrm>
            <a:off x="251460" y="172720"/>
            <a:ext cx="9555480" cy="1468120"/>
          </a:xfrm>
          <a:prstGeom prst="rect">
            <a:avLst/>
          </a:prstGeom>
          <a:noFill/>
          <a:ln w="9525">
            <a:noFill/>
            <a:miter lim="800000"/>
            <a:headEnd/>
            <a:tailEnd/>
          </a:ln>
          <a:effectLst>
            <a:outerShdw blurRad="63500" dist="29783" dir="3885598" algn="ctr" rotWithShape="0">
              <a:srgbClr val="919191">
                <a:alpha val="74998"/>
              </a:srgbClr>
            </a:outerShdw>
          </a:effectLst>
        </p:spPr>
        <p:txBody>
          <a:bodyPr/>
          <a:lstStyle/>
          <a:p>
            <a:pPr defTabSz="1016326" eaLnBrk="1" fontAlgn="auto" hangingPunct="1">
              <a:spcBef>
                <a:spcPts val="0"/>
              </a:spcBef>
              <a:spcAft>
                <a:spcPts val="0"/>
              </a:spcAft>
              <a:defRPr/>
            </a:pPr>
            <a:r>
              <a:rPr lang="en-US" sz="3600" b="1" kern="0" dirty="0">
                <a:solidFill>
                  <a:srgbClr val="0000FF"/>
                </a:solidFill>
                <a:latin typeface="Times New Roman"/>
                <a:cs typeface="Times New Roman"/>
              </a:rPr>
              <a:t>VIIRS Climatology</a:t>
            </a:r>
            <a:r>
              <a:rPr lang="en-US" sz="3600" b="1" kern="0" dirty="0" smtClean="0">
                <a:solidFill>
                  <a:srgbClr val="0000FF"/>
                </a:solidFill>
                <a:latin typeface="Times New Roman"/>
                <a:cs typeface="Times New Roman"/>
              </a:rPr>
              <a:t> </a:t>
            </a:r>
            <a:r>
              <a:rPr lang="en-US" sz="3600" b="1" i="1" kern="0" dirty="0" smtClean="0">
                <a:solidFill>
                  <a:srgbClr val="0000FF"/>
                </a:solidFill>
                <a:latin typeface="Times New Roman"/>
                <a:cs typeface="Times New Roman"/>
              </a:rPr>
              <a:t>K</a:t>
            </a:r>
            <a:r>
              <a:rPr lang="en-US" sz="3600" b="1" i="1" kern="0" baseline="-25000" dirty="0" smtClean="0">
                <a:solidFill>
                  <a:srgbClr val="0000FF"/>
                </a:solidFill>
                <a:latin typeface="Times New Roman"/>
                <a:cs typeface="Times New Roman"/>
              </a:rPr>
              <a:t>d</a:t>
            </a:r>
            <a:r>
              <a:rPr lang="en-US" sz="3600" b="1" kern="0" dirty="0" smtClean="0">
                <a:solidFill>
                  <a:srgbClr val="0000FF"/>
                </a:solidFill>
                <a:latin typeface="Times New Roman"/>
                <a:cs typeface="Times New Roman"/>
              </a:rPr>
              <a:t>(490) </a:t>
            </a:r>
            <a:r>
              <a:rPr lang="en-US" sz="3600" b="1" kern="0" dirty="0">
                <a:solidFill>
                  <a:srgbClr val="0000FF"/>
                </a:solidFill>
                <a:latin typeface="Times New Roman"/>
                <a:cs typeface="Times New Roman"/>
              </a:rPr>
              <a:t>Image</a:t>
            </a:r>
            <a:r>
              <a:rPr lang="en-US" sz="3600" b="1" kern="0" dirty="0">
                <a:solidFill>
                  <a:srgbClr val="0000FF"/>
                </a:solidFill>
                <a:latin typeface="Arial" pitchFamily="-84" charset="0"/>
              </a:rPr>
              <a:t/>
            </a:r>
            <a:br>
              <a:rPr lang="en-US" sz="3600" b="1" kern="0" dirty="0">
                <a:solidFill>
                  <a:srgbClr val="0000FF"/>
                </a:solidFill>
                <a:latin typeface="Arial" pitchFamily="-84" charset="0"/>
              </a:rPr>
            </a:br>
            <a:r>
              <a:rPr lang="en-US" sz="3100" b="1" kern="0" dirty="0" smtClean="0">
                <a:solidFill>
                  <a:srgbClr val="000000"/>
                </a:solidFill>
                <a:latin typeface="Times New Roman"/>
                <a:cs typeface="Times New Roman"/>
              </a:rPr>
              <a:t>(April </a:t>
            </a:r>
            <a:r>
              <a:rPr lang="en-US" sz="3100" b="1" kern="0" dirty="0">
                <a:solidFill>
                  <a:srgbClr val="000000"/>
                </a:solidFill>
                <a:latin typeface="Times New Roman"/>
                <a:cs typeface="Times New Roman"/>
              </a:rPr>
              <a:t>2012 to</a:t>
            </a:r>
            <a:r>
              <a:rPr lang="en-US" sz="3100" b="1" kern="0" dirty="0" smtClean="0">
                <a:solidFill>
                  <a:srgbClr val="000000"/>
                </a:solidFill>
                <a:latin typeface="Times New Roman"/>
                <a:cs typeface="Times New Roman"/>
              </a:rPr>
              <a:t> December </a:t>
            </a:r>
            <a:r>
              <a:rPr lang="en-US" sz="3100" b="1" kern="0" dirty="0">
                <a:solidFill>
                  <a:srgbClr val="000000"/>
                </a:solidFill>
                <a:latin typeface="Times New Roman"/>
                <a:cs typeface="Times New Roman"/>
              </a:rPr>
              <a:t>2013)</a:t>
            </a:r>
            <a:endParaRPr lang="en-US" sz="2000" kern="0" dirty="0">
              <a:solidFill>
                <a:sysClr val="windowText" lastClr="000000"/>
              </a:solidFill>
              <a:latin typeface="Times New Roman"/>
              <a:cs typeface="Times New Roman"/>
            </a:endParaRPr>
          </a:p>
        </p:txBody>
      </p:sp>
      <p:pic>
        <p:nvPicPr>
          <p:cNvPr id="6" name="Picture 5" descr="V201204_201312_L3_k490_noaa.png"/>
          <p:cNvPicPr>
            <a:picLocks noChangeAspect="1"/>
          </p:cNvPicPr>
          <p:nvPr/>
        </p:nvPicPr>
        <p:blipFill>
          <a:blip r:embed="rId3"/>
          <a:stretch>
            <a:fillRect/>
          </a:stretch>
        </p:blipFill>
        <p:spPr>
          <a:xfrm>
            <a:off x="0" y="1640840"/>
            <a:ext cx="10058400" cy="5181600"/>
          </a:xfrm>
          <a:prstGeom prst="rect">
            <a:avLst/>
          </a:prstGeom>
        </p:spPr>
      </p:pic>
      <p:sp>
        <p:nvSpPr>
          <p:cNvPr id="7" name="Rectangle 6"/>
          <p:cNvSpPr>
            <a:spLocks noChangeArrowheads="1"/>
          </p:cNvSpPr>
          <p:nvPr/>
        </p:nvSpPr>
        <p:spPr bwMode="auto">
          <a:xfrm>
            <a:off x="5364480" y="6304280"/>
            <a:ext cx="4358640" cy="431800"/>
          </a:xfrm>
          <a:prstGeom prst="rect">
            <a:avLst/>
          </a:prstGeom>
          <a:noFill/>
          <a:ln w="12700">
            <a:noFill/>
            <a:miter lim="800000"/>
            <a:headEnd/>
            <a:tailEnd/>
          </a:ln>
          <a:effectLst>
            <a:outerShdw blurRad="63500" dist="29783" dir="3885598" algn="ctr" rotWithShape="0">
              <a:schemeClr val="bg2">
                <a:alpha val="74998"/>
              </a:schemeClr>
            </a:outerShdw>
          </a:effectLst>
        </p:spPr>
        <p:txBody>
          <a:bodyPr lIns="100575" tIns="49405" rIns="100575" bIns="49405" anchor="ctr">
            <a:prstTxWarp prst="textNoShape">
              <a:avLst/>
            </a:prstTxWarp>
          </a:bodyPr>
          <a:lstStyle/>
          <a:p>
            <a:pPr algn="ctr">
              <a:lnSpc>
                <a:spcPct val="90000"/>
              </a:lnSpc>
              <a:defRPr/>
            </a:pPr>
            <a:r>
              <a:rPr lang="en-US" sz="2200" dirty="0">
                <a:solidFill>
                  <a:schemeClr val="bg1"/>
                </a:solidFill>
              </a:rPr>
              <a:t>Log scale: 0.01 to</a:t>
            </a:r>
            <a:r>
              <a:rPr lang="en-US" sz="2200" dirty="0" smtClean="0">
                <a:solidFill>
                  <a:schemeClr val="bg1"/>
                </a:solidFill>
              </a:rPr>
              <a:t> 2 m</a:t>
            </a:r>
            <a:r>
              <a:rPr lang="en-US" sz="2200" baseline="30000" dirty="0" smtClean="0">
                <a:solidFill>
                  <a:schemeClr val="bg1"/>
                </a:solidFill>
                <a:latin typeface="Symbol" charset="2"/>
                <a:cs typeface="Symbol" charset="2"/>
              </a:rPr>
              <a:t>-</a:t>
            </a:r>
            <a:r>
              <a:rPr lang="en-US" sz="2200" baseline="30000" dirty="0" smtClean="0">
                <a:solidFill>
                  <a:schemeClr val="bg1"/>
                </a:solidFill>
              </a:rPr>
              <a:t>1</a:t>
            </a:r>
            <a:endParaRPr lang="en-US" sz="4900" baseline="30000" dirty="0">
              <a:solidFill>
                <a:schemeClr val="tx2"/>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8" name="Picture 4" descr="http://www.star.nesdis.noaa.gov/sod/mecb/color/composite/colorbars/k490_colorbar.png"/>
          <p:cNvPicPr>
            <a:picLocks noChangeAspect="1" noChangeArrowheads="1"/>
          </p:cNvPicPr>
          <p:nvPr/>
        </p:nvPicPr>
        <p:blipFill>
          <a:blip r:embed="rId2" cstate="print"/>
          <a:srcRect/>
          <a:stretch>
            <a:fillRect/>
          </a:stretch>
        </p:blipFill>
        <p:spPr bwMode="auto">
          <a:xfrm>
            <a:off x="7848600" y="4336969"/>
            <a:ext cx="647642" cy="3435436"/>
          </a:xfrm>
          <a:prstGeom prst="rect">
            <a:avLst/>
          </a:prstGeom>
          <a:noFill/>
        </p:spPr>
      </p:pic>
      <p:pic>
        <p:nvPicPr>
          <p:cNvPr id="1026" name="Picture 2" descr="http://www.star.nesdis.noaa.gov/sod/mecb/color/composite/colorbars/chl_colorbar.png"/>
          <p:cNvPicPr>
            <a:picLocks noChangeAspect="1" noChangeArrowheads="1"/>
          </p:cNvPicPr>
          <p:nvPr/>
        </p:nvPicPr>
        <p:blipFill>
          <a:blip r:embed="rId3" cstate="print"/>
          <a:srcRect/>
          <a:stretch>
            <a:fillRect/>
          </a:stretch>
        </p:blipFill>
        <p:spPr bwMode="auto">
          <a:xfrm>
            <a:off x="7848600" y="1066800"/>
            <a:ext cx="641196" cy="3401238"/>
          </a:xfrm>
          <a:prstGeom prst="rect">
            <a:avLst/>
          </a:prstGeom>
          <a:noFill/>
        </p:spPr>
      </p:pic>
      <p:sp>
        <p:nvSpPr>
          <p:cNvPr id="2" name="Title 1"/>
          <p:cNvSpPr>
            <a:spLocks noGrp="1"/>
          </p:cNvSpPr>
          <p:nvPr>
            <p:ph type="title"/>
          </p:nvPr>
        </p:nvSpPr>
        <p:spPr>
          <a:xfrm>
            <a:off x="502920" y="4"/>
            <a:ext cx="9052560" cy="990600"/>
          </a:xfrm>
        </p:spPr>
        <p:txBody>
          <a:bodyPr>
            <a:noAutofit/>
          </a:bodyPr>
          <a:lstStyle/>
          <a:p>
            <a:r>
              <a:rPr lang="en-US" sz="3200" b="1" dirty="0" smtClean="0">
                <a:latin typeface="Times New Roman"/>
                <a:cs typeface="Times New Roman"/>
              </a:rPr>
              <a:t>Monthly Composite Image: </a:t>
            </a:r>
            <a:br>
              <a:rPr lang="en-US" sz="3200" b="1" dirty="0" smtClean="0">
                <a:latin typeface="Times New Roman"/>
                <a:cs typeface="Times New Roman"/>
              </a:rPr>
            </a:br>
            <a:r>
              <a:rPr lang="en-US" sz="3200" b="1" dirty="0" smtClean="0">
                <a:latin typeface="Times New Roman"/>
                <a:cs typeface="Times New Roman"/>
              </a:rPr>
              <a:t>Animations of VIIRS Global </a:t>
            </a:r>
            <a:r>
              <a:rPr lang="en-US" sz="3200" b="1" i="1" dirty="0" smtClean="0">
                <a:latin typeface="Times New Roman"/>
                <a:cs typeface="Times New Roman"/>
              </a:rPr>
              <a:t>Chl-a</a:t>
            </a:r>
            <a:r>
              <a:rPr lang="en-US" sz="3200" b="1" dirty="0" smtClean="0">
                <a:latin typeface="Times New Roman"/>
                <a:cs typeface="Times New Roman"/>
              </a:rPr>
              <a:t> and </a:t>
            </a:r>
            <a:r>
              <a:rPr lang="en-US" sz="3200" b="1" i="1" dirty="0" smtClean="0">
                <a:latin typeface="Times New Roman"/>
                <a:cs typeface="Times New Roman"/>
              </a:rPr>
              <a:t>K</a:t>
            </a:r>
            <a:r>
              <a:rPr lang="en-US" sz="3200" b="1" i="1" baseline="-25000" dirty="0" smtClean="0">
                <a:latin typeface="Times New Roman"/>
                <a:cs typeface="Times New Roman"/>
              </a:rPr>
              <a:t>d</a:t>
            </a:r>
            <a:r>
              <a:rPr lang="en-US" sz="3200" b="1" dirty="0" smtClean="0">
                <a:latin typeface="Times New Roman"/>
                <a:cs typeface="Times New Roman"/>
              </a:rPr>
              <a:t>(490)</a:t>
            </a:r>
            <a:endParaRPr lang="en-US" sz="3200" b="1" dirty="0">
              <a:latin typeface="Times New Roman"/>
              <a:cs typeface="Times New Roman"/>
            </a:endParaRPr>
          </a:p>
        </p:txBody>
      </p:sp>
      <p:pic>
        <p:nvPicPr>
          <p:cNvPr id="4" name="Content Placeholder 3" descr="chl.gif"/>
          <p:cNvPicPr>
            <a:picLocks noGrp="1" noChangeAspect="1"/>
          </p:cNvPicPr>
          <p:nvPr>
            <p:ph idx="1"/>
          </p:nvPr>
        </p:nvPicPr>
        <p:blipFill>
          <a:blip r:embed="rId4" cstate="print"/>
          <a:stretch>
            <a:fillRect/>
          </a:stretch>
        </p:blipFill>
        <p:spPr>
          <a:xfrm>
            <a:off x="1676406" y="1219204"/>
            <a:ext cx="5959359" cy="3240528"/>
          </a:xfrm>
        </p:spPr>
      </p:pic>
      <p:pic>
        <p:nvPicPr>
          <p:cNvPr id="5" name="Content Placeholder 3" descr="chl.gif"/>
          <p:cNvPicPr>
            <a:picLocks noChangeAspect="1"/>
          </p:cNvPicPr>
          <p:nvPr/>
        </p:nvPicPr>
        <p:blipFill>
          <a:blip r:embed="rId5" cstate="print"/>
          <a:stretch>
            <a:fillRect/>
          </a:stretch>
        </p:blipFill>
        <p:spPr>
          <a:xfrm>
            <a:off x="1676405" y="4540442"/>
            <a:ext cx="5943600" cy="3231958"/>
          </a:xfrm>
          <a:prstGeom prst="rect">
            <a:avLst/>
          </a:prstGeom>
        </p:spPr>
      </p:pic>
    </p:spTree>
  </p:cSld>
  <p:clrMapOvr>
    <a:masterClrMapping/>
  </p:clrMapOvr>
  <p:timing>
    <p:tnLst>
      <p:par>
        <p:cTn id="1" dur="indefinite" restart="never" nodeType="tmRoot"/>
      </p:par>
    </p:tnLst>
  </p:timing>
</p:sld>
</file>

<file path=ppt/theme/_rels/theme1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3_JWG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3_JWG Template">
      <a:majorFont>
        <a:latin typeface=""/>
        <a:ea typeface="ヒラギノ角ゴ Pro W3"/>
        <a:cs typeface="ヒラギノ角ゴ Pro W3"/>
      </a:majorFont>
      <a:minorFont>
        <a:latin typeface=""/>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9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5.xml><?xml version="1.0" encoding="utf-8"?>
<a:theme xmlns:a="http://schemas.openxmlformats.org/drawingml/2006/main" name="1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84"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84"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JWG Template</Template>
  <TotalTime>13173</TotalTime>
  <Words>3665</Words>
  <Application>Microsoft Macintosh PowerPoint</Application>
  <PresentationFormat>Custom</PresentationFormat>
  <Paragraphs>290</Paragraphs>
  <Slides>32</Slides>
  <Notes>14</Notes>
  <HiddenSlides>0</HiddenSlides>
  <MMClips>0</MMClips>
  <ScaleCrop>false</ScaleCrop>
  <HeadingPairs>
    <vt:vector size="6" baseType="variant">
      <vt:variant>
        <vt:lpstr>Design Template</vt:lpstr>
      </vt:variant>
      <vt:variant>
        <vt:i4>16</vt:i4>
      </vt:variant>
      <vt:variant>
        <vt:lpstr>Embedded OLE Servers</vt:lpstr>
      </vt:variant>
      <vt:variant>
        <vt:i4>1</vt:i4>
      </vt:variant>
      <vt:variant>
        <vt:lpstr>Slide Titles</vt:lpstr>
      </vt:variant>
      <vt:variant>
        <vt:i4>32</vt:i4>
      </vt:variant>
    </vt:vector>
  </HeadingPairs>
  <TitlesOfParts>
    <vt:vector size="49" baseType="lpstr">
      <vt:lpstr>3_JWG Template</vt:lpstr>
      <vt:lpstr>Theme1</vt:lpstr>
      <vt:lpstr>1_Theme1</vt:lpstr>
      <vt:lpstr>2_Theme1</vt:lpstr>
      <vt:lpstr>3_Theme1</vt:lpstr>
      <vt:lpstr>4_Theme1</vt:lpstr>
      <vt:lpstr>5_Theme1</vt:lpstr>
      <vt:lpstr>untitled 1</vt:lpstr>
      <vt:lpstr>6_Theme1</vt:lpstr>
      <vt:lpstr>7_Theme1</vt:lpstr>
      <vt:lpstr>8_Theme1</vt:lpstr>
      <vt:lpstr>Office Theme</vt:lpstr>
      <vt:lpstr>9_Theme1</vt:lpstr>
      <vt:lpstr>Flow</vt:lpstr>
      <vt:lpstr>1_untitled 1</vt:lpstr>
      <vt:lpstr>10_Theme1</vt:lpstr>
      <vt:lpstr>Document</vt:lpstr>
      <vt:lpstr>Slide 1</vt:lpstr>
      <vt:lpstr>VIIRS Ocean Color Team Members’  Roles &amp; Responsibilities</vt:lpstr>
      <vt:lpstr>Slide 3</vt:lpstr>
      <vt:lpstr>End-to-End Ocean Color Data Processing</vt:lpstr>
      <vt:lpstr>VIIRS Spectral Bands for Ocean Color</vt:lpstr>
      <vt:lpstr>Satellite-Measured Ocean Color Products</vt:lpstr>
      <vt:lpstr>VIIRS Climatology Chlorophyll-a Image (April 2012 to December 2013)</vt:lpstr>
      <vt:lpstr>VIIRS Climatology Kd(490) Image (April 2012 to December 2013)</vt:lpstr>
      <vt:lpstr>Monthly Composite Image:  Animations of VIIRS Global Chl-a and Kd(490)</vt:lpstr>
      <vt:lpstr>Slide 10</vt:lpstr>
      <vt:lpstr>Slide 11</vt:lpstr>
      <vt:lpstr>Developed a new NIR ocean reflectance correction algorithm:  BMW (Bailey (2010), MUMM (2000), and Wang (2012)) </vt:lpstr>
      <vt:lpstr>Compare BMW with Other Algorithms (Implemented in MSL12)</vt:lpstr>
      <vt:lpstr>Slide 14</vt:lpstr>
      <vt:lpstr>MOBY Data</vt:lpstr>
      <vt:lpstr>Slide 16</vt:lpstr>
      <vt:lpstr>AERONET-OC CSI Site nLw scatter plot  Gulf of Mexico</vt:lpstr>
      <vt:lpstr>AERONET-OC (USC) nLw Time Series</vt:lpstr>
      <vt:lpstr>Slide 19</vt:lpstr>
      <vt:lpstr>Slide 20</vt:lpstr>
      <vt:lpstr>Slide 21</vt:lpstr>
      <vt:lpstr>Slide 22</vt:lpstr>
      <vt:lpstr>The Existing VIIRS Calibration Issue</vt:lpstr>
      <vt:lpstr>Slide 24</vt:lpstr>
      <vt:lpstr>Slide 25</vt:lpstr>
      <vt:lpstr>Slide 26</vt:lpstr>
      <vt:lpstr>VIIRS Dedicated Cal/Val Cruise NOAA Ship Nancy Foster November 11-21, 2014</vt:lpstr>
      <vt:lpstr>Example of Cruise Track</vt:lpstr>
      <vt:lpstr>http://coralreefwatch.noaa.gov/satellite/research/oceancolor.php</vt:lpstr>
      <vt:lpstr>Slide 30</vt:lpstr>
      <vt:lpstr>Conclusions</vt:lpstr>
      <vt:lpstr>Slide 32</vt:lpstr>
    </vt:vector>
  </TitlesOfParts>
  <Company>DOC/NOAA/NESDIS-HQ</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JWG – II  NASA Earth Science – NOAA  Joint Working Group (JWG) on  Transition of Research to Operations</dc:title>
  <dc:creator>dhermreck</dc:creator>
  <cp:lastModifiedBy>Menghua Wang</cp:lastModifiedBy>
  <cp:revision>449</cp:revision>
  <cp:lastPrinted>2014-01-15T16:59:29Z</cp:lastPrinted>
  <dcterms:created xsi:type="dcterms:W3CDTF">2014-11-19T10:45:58Z</dcterms:created>
  <dcterms:modified xsi:type="dcterms:W3CDTF">2014-11-19T13:19:00Z</dcterms:modified>
</cp:coreProperties>
</file>